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16" r:id="rId2"/>
    <p:sldMasterId id="2147483676" r:id="rId3"/>
  </p:sldMasterIdLst>
  <p:notesMasterIdLst>
    <p:notesMasterId r:id="rId48"/>
  </p:notesMasterIdLst>
  <p:sldIdLst>
    <p:sldId id="264" r:id="rId4"/>
    <p:sldId id="376" r:id="rId5"/>
    <p:sldId id="377" r:id="rId6"/>
    <p:sldId id="317" r:id="rId7"/>
    <p:sldId id="383" r:id="rId8"/>
    <p:sldId id="384" r:id="rId9"/>
    <p:sldId id="385" r:id="rId10"/>
    <p:sldId id="386" r:id="rId11"/>
    <p:sldId id="387" r:id="rId12"/>
    <p:sldId id="388" r:id="rId13"/>
    <p:sldId id="324" r:id="rId14"/>
    <p:sldId id="325" r:id="rId15"/>
    <p:sldId id="380" r:id="rId16"/>
    <p:sldId id="306" r:id="rId17"/>
    <p:sldId id="378" r:id="rId18"/>
    <p:sldId id="374" r:id="rId19"/>
    <p:sldId id="316" r:id="rId20"/>
    <p:sldId id="303" r:id="rId21"/>
    <p:sldId id="367" r:id="rId22"/>
    <p:sldId id="333" r:id="rId23"/>
    <p:sldId id="334" r:id="rId24"/>
    <p:sldId id="335" r:id="rId25"/>
    <p:sldId id="340" r:id="rId26"/>
    <p:sldId id="341" r:id="rId27"/>
    <p:sldId id="342" r:id="rId28"/>
    <p:sldId id="379" r:id="rId29"/>
    <p:sldId id="343" r:id="rId30"/>
    <p:sldId id="345" r:id="rId31"/>
    <p:sldId id="369" r:id="rId32"/>
    <p:sldId id="356" r:id="rId33"/>
    <p:sldId id="362" r:id="rId34"/>
    <p:sldId id="363" r:id="rId35"/>
    <p:sldId id="358" r:id="rId36"/>
    <p:sldId id="346" r:id="rId37"/>
    <p:sldId id="364" r:id="rId38"/>
    <p:sldId id="348" r:id="rId39"/>
    <p:sldId id="365" r:id="rId40"/>
    <p:sldId id="366" r:id="rId41"/>
    <p:sldId id="349" r:id="rId42"/>
    <p:sldId id="350" r:id="rId43"/>
    <p:sldId id="351" r:id="rId44"/>
    <p:sldId id="368" r:id="rId45"/>
    <p:sldId id="352" r:id="rId46"/>
    <p:sldId id="389" r:id="rId4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AF4B922-D880-40D0-8A37-3F8D152696DE}">
          <p14:sldIdLst>
            <p14:sldId id="264"/>
            <p14:sldId id="376"/>
          </p14:sldIdLst>
        </p14:section>
        <p14:section name="Introduction" id="{22AD90CB-8785-4881-9986-107E1F6BECDD}">
          <p14:sldIdLst>
            <p14:sldId id="377"/>
            <p14:sldId id="317"/>
            <p14:sldId id="383"/>
            <p14:sldId id="384"/>
            <p14:sldId id="385"/>
            <p14:sldId id="386"/>
            <p14:sldId id="387"/>
            <p14:sldId id="388"/>
            <p14:sldId id="324"/>
            <p14:sldId id="325"/>
            <p14:sldId id="380"/>
            <p14:sldId id="306"/>
          </p14:sldIdLst>
        </p14:section>
        <p14:section name="Context" id="{C0669803-15D7-4066-AAB7-004205D3C387}">
          <p14:sldIdLst>
            <p14:sldId id="378"/>
            <p14:sldId id="374"/>
            <p14:sldId id="316"/>
            <p14:sldId id="303"/>
            <p14:sldId id="367"/>
            <p14:sldId id="333"/>
            <p14:sldId id="334"/>
            <p14:sldId id="335"/>
            <p14:sldId id="340"/>
            <p14:sldId id="341"/>
            <p14:sldId id="342"/>
          </p14:sldIdLst>
        </p14:section>
        <p14:section name="Problem description" id="{7487E04D-877B-4628-9E68-8F931600B436}">
          <p14:sldIdLst>
            <p14:sldId id="379"/>
            <p14:sldId id="343"/>
            <p14:sldId id="345"/>
            <p14:sldId id="369"/>
            <p14:sldId id="356"/>
            <p14:sldId id="362"/>
            <p14:sldId id="363"/>
            <p14:sldId id="358"/>
            <p14:sldId id="346"/>
            <p14:sldId id="364"/>
            <p14:sldId id="348"/>
            <p14:sldId id="365"/>
            <p14:sldId id="366"/>
            <p14:sldId id="349"/>
            <p14:sldId id="350"/>
            <p14:sldId id="351"/>
            <p14:sldId id="368"/>
            <p14:sldId id="352"/>
            <p14:sldId id="3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76" autoAdjust="0"/>
  </p:normalViewPr>
  <p:slideViewPr>
    <p:cSldViewPr>
      <p:cViewPr>
        <p:scale>
          <a:sx n="90" d="100"/>
          <a:sy n="90" d="100"/>
        </p:scale>
        <p:origin x="-816" y="-192"/>
      </p:cViewPr>
      <p:guideLst>
        <p:guide orient="horz" pos="1620"/>
        <p:guide pos="2880"/>
      </p:guideLst>
    </p:cSldViewPr>
  </p:slideViewPr>
  <p:notesTextViewPr>
    <p:cViewPr>
      <p:scale>
        <a:sx n="1" d="1"/>
        <a:sy n="1" d="1"/>
      </p:scale>
      <p:origin x="0" y="0"/>
    </p:cViewPr>
  </p:notesTextViewPr>
  <p:sorterViewPr>
    <p:cViewPr>
      <p:scale>
        <a:sx n="100" d="100"/>
        <a:sy n="100" d="100"/>
      </p:scale>
      <p:origin x="0" y="89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10993-9752-4B1C-8EEA-5FE25C354B9D}" type="datetimeFigureOut">
              <a:rPr lang="fr-FR" smtClean="0"/>
              <a:t>21/03/2018</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F65EB-CC51-44C0-BFAB-8769823C59D5}" type="slidenum">
              <a:rPr lang="fr-FR" smtClean="0"/>
              <a:t>‹N°›</a:t>
            </a:fld>
            <a:endParaRPr lang="fr-FR"/>
          </a:p>
        </p:txBody>
      </p:sp>
    </p:spTree>
    <p:extLst>
      <p:ext uri="{BB962C8B-B14F-4D97-AF65-F5344CB8AC3E}">
        <p14:creationId xmlns:p14="http://schemas.microsoft.com/office/powerpoint/2010/main" val="412899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D8BAFAC-AA21-4BC7-BF86-33DECDC361DB}" type="slidenum">
              <a:rPr lang="fr-FR" smtClean="0"/>
              <a:t>5</a:t>
            </a:fld>
            <a:endParaRPr lang="fr-FR"/>
          </a:p>
        </p:txBody>
      </p:sp>
    </p:spTree>
    <p:extLst>
      <p:ext uri="{BB962C8B-B14F-4D97-AF65-F5344CB8AC3E}">
        <p14:creationId xmlns:p14="http://schemas.microsoft.com/office/powerpoint/2010/main" val="406742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D8BAFAC-AA21-4BC7-BF86-33DECDC361DB}" type="slidenum">
              <a:rPr lang="fr-FR" smtClean="0"/>
              <a:t>6</a:t>
            </a:fld>
            <a:endParaRPr lang="fr-FR"/>
          </a:p>
        </p:txBody>
      </p:sp>
    </p:spTree>
    <p:extLst>
      <p:ext uri="{BB962C8B-B14F-4D97-AF65-F5344CB8AC3E}">
        <p14:creationId xmlns:p14="http://schemas.microsoft.com/office/powerpoint/2010/main" val="168394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D8BAFAC-AA21-4BC7-BF86-33DECDC361DB}" type="slidenum">
              <a:rPr lang="fr-FR" smtClean="0"/>
              <a:t>7</a:t>
            </a:fld>
            <a:endParaRPr lang="fr-FR"/>
          </a:p>
        </p:txBody>
      </p:sp>
    </p:spTree>
    <p:extLst>
      <p:ext uri="{BB962C8B-B14F-4D97-AF65-F5344CB8AC3E}">
        <p14:creationId xmlns:p14="http://schemas.microsoft.com/office/powerpoint/2010/main" val="413289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D8BAFAC-AA21-4BC7-BF86-33DECDC361DB}" type="slidenum">
              <a:rPr lang="fr-FR" smtClean="0"/>
              <a:t>9</a:t>
            </a:fld>
            <a:endParaRPr lang="fr-FR"/>
          </a:p>
        </p:txBody>
      </p:sp>
    </p:spTree>
    <p:extLst>
      <p:ext uri="{BB962C8B-B14F-4D97-AF65-F5344CB8AC3E}">
        <p14:creationId xmlns:p14="http://schemas.microsoft.com/office/powerpoint/2010/main" val="17676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3.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microsoft.com/office/2007/relationships/hdphoto" Target="../media/hdphoto4.wdp"/></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e rouge 1">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Modifiez le style du titre</a:t>
            </a:r>
            <a:endParaRPr lang="fr-FR" dirty="0"/>
          </a:p>
        </p:txBody>
      </p:sp>
      <p:sp>
        <p:nvSpPr>
          <p:cNvPr id="5" name="Espace réservé du contenu 4"/>
          <p:cNvSpPr>
            <a:spLocks noGrp="1"/>
          </p:cNvSpPr>
          <p:nvPr>
            <p:ph sz="quarter" idx="10" hasCustomPrompt="1"/>
          </p:nvPr>
        </p:nvSpPr>
        <p:spPr>
          <a:xfrm>
            <a:off x="539552" y="771550"/>
            <a:ext cx="8064896" cy="3816424"/>
          </a:xfrm>
          <a:prstGeom prst="rect">
            <a:avLst/>
          </a:prstGeom>
        </p:spPr>
        <p:txBody>
          <a:bodyPr/>
          <a:lstStyle>
            <a:lvl1pPr>
              <a:defRPr sz="1600" b="0" cap="none">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sz="1400">
                <a:solidFill>
                  <a:schemeClr val="tx1"/>
                </a:solidFill>
                <a:latin typeface="Calibri" panose="020F0502020204030204" pitchFamily="34" charset="0"/>
                <a:cs typeface="Calibri" panose="020F0502020204030204" pitchFamily="34" charset="0"/>
              </a:defRPr>
            </a:lvl3pPr>
            <a:lvl4pPr>
              <a:defRPr sz="1600" b="0">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fr-FR" dirty="0" smtClean="0"/>
              <a:t>modifiez les styles du texte du masque</a:t>
            </a:r>
          </a:p>
          <a:p>
            <a:pPr lvl="3"/>
            <a:r>
              <a:rPr lang="fr-FR" dirty="0" smtClean="0"/>
              <a:t>puces</a:t>
            </a:r>
          </a:p>
        </p:txBody>
      </p:sp>
      <p:sp>
        <p:nvSpPr>
          <p:cNvPr id="9" name="Espace réservé du numéro de diapositive 5"/>
          <p:cNvSpPr>
            <a:spLocks noGrp="1"/>
          </p:cNvSpPr>
          <p:nvPr>
            <p:ph type="sldNum" sz="quarter" idx="4"/>
          </p:nvPr>
        </p:nvSpPr>
        <p:spPr>
          <a:xfrm>
            <a:off x="0" y="4970475"/>
            <a:ext cx="504000" cy="123111"/>
          </a:xfrm>
          <a:prstGeom prst="rect">
            <a:avLst/>
          </a:prstGeom>
        </p:spPr>
        <p:txBody>
          <a:bodyPr vert="horz" wrap="square" lIns="35224" tIns="0" rIns="35224" bIns="0" rtlCol="0" anchor="ctr">
            <a:spAutoFit/>
          </a:bodyPr>
          <a:lstStyle>
            <a:lvl1pPr algn="r">
              <a:defRPr sz="800">
                <a:solidFill>
                  <a:schemeClr val="bg1">
                    <a:lumMod val="65000"/>
                  </a:schemeClr>
                </a:solidFill>
                <a:latin typeface="Calibri" panose="020F0502020204030204" pitchFamily="34" charset="0"/>
                <a:cs typeface="Calibri" panose="020F0502020204030204" pitchFamily="34" charset="0"/>
              </a:defRPr>
            </a:lvl1pPr>
          </a:lstStyle>
          <a:p>
            <a:fld id="{DD52E7CA-940C-4B6E-9E73-0245BA95FC91}" type="slidenum">
              <a:rPr lang="fr-FR" smtClean="0"/>
              <a:pPr/>
              <a:t>‹N°›</a:t>
            </a:fld>
            <a:endParaRPr lang="fr-FR" dirty="0"/>
          </a:p>
        </p:txBody>
      </p:sp>
    </p:spTree>
    <p:extLst>
      <p:ext uri="{BB962C8B-B14F-4D97-AF65-F5344CB8AC3E}">
        <p14:creationId xmlns:p14="http://schemas.microsoft.com/office/powerpoint/2010/main" val="2809412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469955" y="4869526"/>
            <a:ext cx="2895600" cy="123111"/>
          </a:xfrm>
          <a:prstGeom prst="rect">
            <a:avLst/>
          </a:prstGeom>
        </p:spPr>
        <p:txBody>
          <a:bodyPr/>
          <a:lstStyle/>
          <a:p>
            <a:r>
              <a:rPr lang="fr-FR">
                <a:solidFill>
                  <a:srgbClr val="17428C"/>
                </a:solidFill>
              </a:rPr>
              <a:t>Titre présentation</a:t>
            </a:r>
          </a:p>
        </p:txBody>
      </p:sp>
      <p:sp>
        <p:nvSpPr>
          <p:cNvPr id="4" name="Espace réservé du numéro de diapositive 3"/>
          <p:cNvSpPr>
            <a:spLocks noGrp="1"/>
          </p:cNvSpPr>
          <p:nvPr>
            <p:ph type="sldNum" sz="quarter" idx="12"/>
          </p:nvPr>
        </p:nvSpPr>
        <p:spPr/>
        <p:txBody>
          <a:bodyPr/>
          <a:lstStyle/>
          <a:p>
            <a:fld id="{DD52E7CA-940C-4B6E-9E73-0245BA95FC91}" type="slidenum">
              <a:rPr lang="fr-FR" smtClean="0">
                <a:solidFill>
                  <a:srgbClr val="575756"/>
                </a:solidFill>
              </a:rPr>
              <a:pPr/>
              <a:t>‹N°›</a:t>
            </a:fld>
            <a:endParaRPr lang="fr-FR">
              <a:solidFill>
                <a:srgbClr val="575756"/>
              </a:solidFill>
            </a:endParaRPr>
          </a:p>
        </p:txBody>
      </p:sp>
    </p:spTree>
    <p:extLst>
      <p:ext uri="{BB962C8B-B14F-4D97-AF65-F5344CB8AC3E}">
        <p14:creationId xmlns:p14="http://schemas.microsoft.com/office/powerpoint/2010/main" val="406293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vert 1">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Modifiez le style du titre</a:t>
            </a:r>
            <a:endParaRPr lang="fr-FR" dirty="0"/>
          </a:p>
        </p:txBody>
      </p:sp>
      <p:sp>
        <p:nvSpPr>
          <p:cNvPr id="5" name="Espace réservé du contenu 4"/>
          <p:cNvSpPr>
            <a:spLocks noGrp="1"/>
          </p:cNvSpPr>
          <p:nvPr>
            <p:ph sz="quarter" idx="10" hasCustomPrompt="1"/>
          </p:nvPr>
        </p:nvSpPr>
        <p:spPr>
          <a:xfrm>
            <a:off x="539552" y="771550"/>
            <a:ext cx="8064896" cy="3816424"/>
          </a:xfrm>
          <a:prstGeom prst="rect">
            <a:avLst/>
          </a:prstGeom>
        </p:spPr>
        <p:txBody>
          <a:bodyPr/>
          <a:lstStyle>
            <a:lvl1pPr>
              <a:defRPr sz="1600" b="0" cap="none">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sz="1400">
                <a:solidFill>
                  <a:schemeClr val="tx1"/>
                </a:solidFill>
                <a:latin typeface="Calibri" panose="020F0502020204030204" pitchFamily="34" charset="0"/>
                <a:cs typeface="Calibri" panose="020F0502020204030204" pitchFamily="34" charset="0"/>
              </a:defRPr>
            </a:lvl3pPr>
            <a:lvl4pPr>
              <a:defRPr sz="1600" b="0">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fr-FR" dirty="0" smtClean="0"/>
              <a:t>modifiez les styles du texte du masque</a:t>
            </a:r>
          </a:p>
          <a:p>
            <a:pPr lvl="3"/>
            <a:r>
              <a:rPr lang="fr-FR" dirty="0" smtClean="0"/>
              <a:t>puces</a:t>
            </a:r>
          </a:p>
        </p:txBody>
      </p:sp>
      <p:sp>
        <p:nvSpPr>
          <p:cNvPr id="9" name="Espace réservé du numéro de diapositive 5"/>
          <p:cNvSpPr>
            <a:spLocks noGrp="1"/>
          </p:cNvSpPr>
          <p:nvPr>
            <p:ph type="sldNum" sz="quarter" idx="4"/>
          </p:nvPr>
        </p:nvSpPr>
        <p:spPr>
          <a:xfrm>
            <a:off x="0" y="4970475"/>
            <a:ext cx="504000" cy="123111"/>
          </a:xfrm>
          <a:prstGeom prst="rect">
            <a:avLst/>
          </a:prstGeom>
        </p:spPr>
        <p:txBody>
          <a:bodyPr vert="horz" wrap="square" lIns="35224" tIns="0" rIns="35224" bIns="0" rtlCol="0" anchor="ctr">
            <a:spAutoFit/>
          </a:bodyPr>
          <a:lstStyle>
            <a:lvl1pPr algn="r">
              <a:defRPr sz="800">
                <a:solidFill>
                  <a:schemeClr val="bg1">
                    <a:lumMod val="65000"/>
                  </a:schemeClr>
                </a:solidFill>
                <a:latin typeface="Calibri" panose="020F0502020204030204" pitchFamily="34" charset="0"/>
                <a:cs typeface="Calibri" panose="020F0502020204030204" pitchFamily="34" charset="0"/>
              </a:defRPr>
            </a:lvl1pPr>
          </a:lstStyle>
          <a:p>
            <a:fld id="{DD52E7CA-940C-4B6E-9E73-0245BA95FC91}" type="slidenum">
              <a:rPr lang="fr-FR" smtClean="0"/>
              <a:pPr/>
              <a:t>‹N°›</a:t>
            </a:fld>
            <a:endParaRPr lang="fr-FR" dirty="0"/>
          </a:p>
        </p:txBody>
      </p:sp>
    </p:spTree>
    <p:extLst>
      <p:ext uri="{BB962C8B-B14F-4D97-AF65-F5344CB8AC3E}">
        <p14:creationId xmlns:p14="http://schemas.microsoft.com/office/powerpoint/2010/main" val="4157201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vert">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4"/>
          </p:nvPr>
        </p:nvSpPr>
        <p:spPr>
          <a:xfrm>
            <a:off x="0" y="4970475"/>
            <a:ext cx="504000" cy="123111"/>
          </a:xfrm>
          <a:prstGeom prst="rect">
            <a:avLst/>
          </a:prstGeom>
        </p:spPr>
        <p:txBody>
          <a:bodyPr vert="horz" wrap="square" lIns="35224" tIns="0" rIns="35224" bIns="0" rtlCol="0" anchor="ctr">
            <a:spAutoFit/>
          </a:bodyPr>
          <a:lstStyle>
            <a:lvl1pPr algn="r">
              <a:defRPr sz="800">
                <a:solidFill>
                  <a:schemeClr val="bg1">
                    <a:lumMod val="65000"/>
                  </a:schemeClr>
                </a:solidFill>
                <a:latin typeface="Calibri" panose="020F0502020204030204" pitchFamily="34" charset="0"/>
                <a:cs typeface="Calibri" panose="020F0502020204030204" pitchFamily="34" charset="0"/>
              </a:defRPr>
            </a:lvl1pPr>
          </a:lstStyle>
          <a:p>
            <a:fld id="{DD52E7CA-940C-4B6E-9E73-0245BA95FC91}" type="slidenum">
              <a:rPr lang="fr-FR" smtClean="0"/>
              <a:pPr/>
              <a:t>‹N°›</a:t>
            </a:fld>
            <a:endParaRPr lang="fr-FR" dirty="0"/>
          </a:p>
        </p:txBody>
      </p:sp>
    </p:spTree>
    <p:extLst>
      <p:ext uri="{BB962C8B-B14F-4D97-AF65-F5344CB8AC3E}">
        <p14:creationId xmlns:p14="http://schemas.microsoft.com/office/powerpoint/2010/main" val="4119979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e bleu transition">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979712" y="2359956"/>
            <a:ext cx="5184576" cy="400110"/>
          </a:xfrm>
        </p:spPr>
        <p:txBody>
          <a:bodyPr/>
          <a:lstStyle>
            <a:lvl1pPr algn="ctr">
              <a:defRPr sz="2600" b="1" baseline="0">
                <a:solidFill>
                  <a:schemeClr val="bg1"/>
                </a:solidFill>
              </a:defRPr>
            </a:lvl1pPr>
          </a:lstStyle>
          <a:p>
            <a:r>
              <a:rPr lang="fr-FR" dirty="0" smtClean="0"/>
              <a:t>Transition</a:t>
            </a:r>
            <a:endParaRPr lang="fr-FR" dirty="0"/>
          </a:p>
        </p:txBody>
      </p:sp>
    </p:spTree>
    <p:extLst>
      <p:ext uri="{BB962C8B-B14F-4D97-AF65-F5344CB8AC3E}">
        <p14:creationId xmlns:p14="http://schemas.microsoft.com/office/powerpoint/2010/main" val="2062395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bleu 1">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0480" y="7170"/>
            <a:ext cx="8172000" cy="369332"/>
          </a:xfrm>
        </p:spPr>
        <p:txBody>
          <a:bodyPr/>
          <a:lstStyle>
            <a:lvl1pPr>
              <a:defRPr sz="2400" b="1" cap="none">
                <a:latin typeface="Calibri" panose="020F0502020204030204" pitchFamily="34" charset="0"/>
                <a:cs typeface="Calibri" panose="020F0502020204030204" pitchFamily="34" charset="0"/>
              </a:defRPr>
            </a:lvl1pPr>
          </a:lstStyle>
          <a:p>
            <a:r>
              <a:rPr lang="fr-FR" dirty="0" smtClean="0"/>
              <a:t>Titre 1 (niveau 0)</a:t>
            </a:r>
          </a:p>
        </p:txBody>
      </p:sp>
      <p:sp>
        <p:nvSpPr>
          <p:cNvPr id="3" name="Espace réservé du contenu 2"/>
          <p:cNvSpPr>
            <a:spLocks noGrp="1"/>
          </p:cNvSpPr>
          <p:nvPr>
            <p:ph idx="1" hasCustomPrompt="1"/>
          </p:nvPr>
        </p:nvSpPr>
        <p:spPr>
          <a:xfrm>
            <a:off x="486000" y="883848"/>
            <a:ext cx="8172000" cy="3369914"/>
          </a:xfrm>
          <a:prstGeom prst="rect">
            <a:avLst/>
          </a:prstGeom>
        </p:spPr>
        <p:txBody>
          <a:bodyPr/>
          <a:lstStyle>
            <a:lvl1pPr>
              <a:defRPr sz="1800" cap="none">
                <a:latin typeface="Calibri" panose="020F0502020204030204" pitchFamily="34" charset="0"/>
                <a:cs typeface="Calibri" panose="020F0502020204030204" pitchFamily="34" charset="0"/>
              </a:defRPr>
            </a:lvl1pPr>
            <a:lvl3pPr>
              <a:defRPr sz="1400"/>
            </a:lvl3pPr>
            <a:lvl4pPr>
              <a:defRPr sz="1400"/>
            </a:lvl4pPr>
            <a:lvl5pPr>
              <a:defRPr/>
            </a:lvl5pPr>
          </a:lstStyle>
          <a:p>
            <a:pPr lvl="0"/>
            <a:r>
              <a:rPr lang="fr-FR" dirty="0" smtClean="0"/>
              <a:t>Titre 2 (niveau 1)</a:t>
            </a:r>
          </a:p>
          <a:p>
            <a:pPr lvl="0"/>
            <a:endParaRPr lang="fr-FR" dirty="0" smtClean="0"/>
          </a:p>
          <a:p>
            <a:pPr lvl="2"/>
            <a:r>
              <a:rPr lang="fr-FR" dirty="0" smtClean="0"/>
              <a:t>texte courant (niveau 3) </a:t>
            </a:r>
            <a:r>
              <a:rPr lang="fr-FR" dirty="0" err="1" smtClean="0"/>
              <a:t>arial</a:t>
            </a:r>
            <a:r>
              <a:rPr lang="fr-FR" dirty="0" smtClean="0"/>
              <a:t> corps 11</a:t>
            </a:r>
          </a:p>
          <a:p>
            <a:pPr lvl="2"/>
            <a:endParaRPr lang="fr-FR" dirty="0" smtClean="0"/>
          </a:p>
          <a:p>
            <a:pPr lvl="3"/>
            <a:r>
              <a:rPr lang="fr-FR" dirty="0" smtClean="0"/>
              <a:t>texte avec puce (niveau 4)</a:t>
            </a:r>
            <a:endParaRPr lang="fr-FR" dirty="0"/>
          </a:p>
        </p:txBody>
      </p:sp>
      <p:sp>
        <p:nvSpPr>
          <p:cNvPr id="7" name="Espace réservé du numéro de diapositive 5"/>
          <p:cNvSpPr>
            <a:spLocks noGrp="1"/>
          </p:cNvSpPr>
          <p:nvPr>
            <p:ph type="sldNum" sz="quarter" idx="4"/>
          </p:nvPr>
        </p:nvSpPr>
        <p:spPr>
          <a:xfrm>
            <a:off x="0" y="4970475"/>
            <a:ext cx="504000" cy="123111"/>
          </a:xfrm>
          <a:prstGeom prst="rect">
            <a:avLst/>
          </a:prstGeom>
        </p:spPr>
        <p:txBody>
          <a:bodyPr vert="horz" wrap="square" lIns="35224" tIns="0" rIns="35224" bIns="0" rtlCol="0" anchor="ctr">
            <a:spAutoFit/>
          </a:bodyPr>
          <a:lstStyle>
            <a:lvl1pPr algn="r">
              <a:defRPr sz="800">
                <a:solidFill>
                  <a:schemeClr val="bg1">
                    <a:lumMod val="65000"/>
                  </a:schemeClr>
                </a:solidFill>
                <a:latin typeface="Calibri" panose="020F0502020204030204" pitchFamily="34" charset="0"/>
                <a:cs typeface="Calibri" panose="020F0502020204030204" pitchFamily="34" charset="0"/>
              </a:defRPr>
            </a:lvl1pPr>
          </a:lstStyle>
          <a:p>
            <a:fld id="{DD52E7CA-940C-4B6E-9E73-0245BA95FC91}" type="slidenum">
              <a:rPr lang="fr-FR" smtClean="0"/>
              <a:pPr/>
              <a:t>‹N°›</a:t>
            </a:fld>
            <a:endParaRPr lang="fr-FR" dirty="0"/>
          </a:p>
        </p:txBody>
      </p:sp>
    </p:spTree>
    <p:extLst>
      <p:ext uri="{BB962C8B-B14F-4D97-AF65-F5344CB8AC3E}">
        <p14:creationId xmlns:p14="http://schemas.microsoft.com/office/powerpoint/2010/main" val="471023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e rouge 1">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Modifiez le style du titre</a:t>
            </a:r>
            <a:endParaRPr lang="fr-FR" dirty="0"/>
          </a:p>
        </p:txBody>
      </p:sp>
      <p:sp>
        <p:nvSpPr>
          <p:cNvPr id="5" name="Espace réservé du contenu 4"/>
          <p:cNvSpPr>
            <a:spLocks noGrp="1"/>
          </p:cNvSpPr>
          <p:nvPr>
            <p:ph sz="quarter" idx="10" hasCustomPrompt="1"/>
          </p:nvPr>
        </p:nvSpPr>
        <p:spPr>
          <a:xfrm>
            <a:off x="539552" y="771550"/>
            <a:ext cx="8064896" cy="3816424"/>
          </a:xfrm>
          <a:prstGeom prst="rect">
            <a:avLst/>
          </a:prstGeom>
        </p:spPr>
        <p:txBody>
          <a:bodyPr/>
          <a:lstStyle>
            <a:lvl1pPr>
              <a:defRPr sz="1600" b="0" cap="none">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sz="1400">
                <a:solidFill>
                  <a:schemeClr val="tx1"/>
                </a:solidFill>
                <a:latin typeface="Calibri" panose="020F0502020204030204" pitchFamily="34" charset="0"/>
                <a:cs typeface="Calibri" panose="020F0502020204030204" pitchFamily="34" charset="0"/>
              </a:defRPr>
            </a:lvl3pPr>
            <a:lvl4pPr>
              <a:defRPr sz="1600" b="0">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fr-FR" dirty="0" smtClean="0"/>
              <a:t>modifiez les styles du texte du masque</a:t>
            </a:r>
          </a:p>
          <a:p>
            <a:pPr lvl="3"/>
            <a:r>
              <a:rPr lang="fr-FR" dirty="0" smtClean="0"/>
              <a:t>puces</a:t>
            </a:r>
          </a:p>
        </p:txBody>
      </p:sp>
      <p:sp>
        <p:nvSpPr>
          <p:cNvPr id="9" name="Espace réservé du numéro de diapositive 5"/>
          <p:cNvSpPr>
            <a:spLocks noGrp="1"/>
          </p:cNvSpPr>
          <p:nvPr>
            <p:ph type="sldNum" sz="quarter" idx="4"/>
          </p:nvPr>
        </p:nvSpPr>
        <p:spPr>
          <a:xfrm>
            <a:off x="0" y="4970475"/>
            <a:ext cx="504000" cy="123111"/>
          </a:xfrm>
          <a:prstGeom prst="rect">
            <a:avLst/>
          </a:prstGeom>
        </p:spPr>
        <p:txBody>
          <a:bodyPr vert="horz" wrap="square" lIns="35224" tIns="0" rIns="35224" bIns="0" rtlCol="0" anchor="ctr">
            <a:spAutoFit/>
          </a:bodyPr>
          <a:lstStyle>
            <a:lvl1pPr algn="r">
              <a:defRPr sz="800">
                <a:solidFill>
                  <a:schemeClr val="bg1">
                    <a:lumMod val="65000"/>
                  </a:schemeClr>
                </a:solidFill>
                <a:latin typeface="Calibri" panose="020F0502020204030204" pitchFamily="34" charset="0"/>
                <a:cs typeface="Calibri" panose="020F0502020204030204" pitchFamily="34" charset="0"/>
              </a:defRPr>
            </a:lvl1pPr>
          </a:lstStyle>
          <a:p>
            <a:fld id="{DD52E7CA-940C-4B6E-9E73-0245BA95FC91}" type="slidenum">
              <a:rPr lang="fr-FR" smtClean="0"/>
              <a:pPr/>
              <a:t>‹N°›</a:t>
            </a:fld>
            <a:endParaRPr lang="fr-FR" dirty="0"/>
          </a:p>
        </p:txBody>
      </p:sp>
    </p:spTree>
    <p:extLst>
      <p:ext uri="{BB962C8B-B14F-4D97-AF65-F5344CB8AC3E}">
        <p14:creationId xmlns:p14="http://schemas.microsoft.com/office/powerpoint/2010/main" val="2809412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Titre 1 (niveau 0) </a:t>
            </a:r>
            <a:r>
              <a:rPr lang="fr-FR" dirty="0" err="1"/>
              <a:t>arial</a:t>
            </a:r>
            <a:r>
              <a:rPr lang="fr-FR" dirty="0"/>
              <a:t> corps 17</a:t>
            </a:r>
          </a:p>
        </p:txBody>
      </p:sp>
      <p:sp>
        <p:nvSpPr>
          <p:cNvPr id="4" name="Espace réservé du pied de page 3"/>
          <p:cNvSpPr>
            <a:spLocks noGrp="1"/>
          </p:cNvSpPr>
          <p:nvPr>
            <p:ph type="ftr" sz="quarter" idx="11"/>
          </p:nvPr>
        </p:nvSpPr>
        <p:spPr>
          <a:xfrm>
            <a:off x="469955" y="4869526"/>
            <a:ext cx="2895600" cy="123111"/>
          </a:xfrm>
          <a:prstGeom prst="rect">
            <a:avLst/>
          </a:prstGeom>
        </p:spPr>
        <p:txBody>
          <a:bodyPr/>
          <a:lstStyle/>
          <a:p>
            <a:r>
              <a:rPr lang="fr-FR"/>
              <a:t>Titre présentation</a:t>
            </a:r>
          </a:p>
        </p:txBody>
      </p:sp>
      <p:sp>
        <p:nvSpPr>
          <p:cNvPr id="5" name="Espace réservé du numéro de diapositive 4"/>
          <p:cNvSpPr>
            <a:spLocks noGrp="1"/>
          </p:cNvSpPr>
          <p:nvPr>
            <p:ph type="sldNum" sz="quarter" idx="12"/>
          </p:nvPr>
        </p:nvSpPr>
        <p:spPr/>
        <p:txBody>
          <a:bodyPr/>
          <a:lstStyle/>
          <a:p>
            <a:fld id="{DD52E7CA-940C-4B6E-9E73-0245BA95FC91}" type="slidenum">
              <a:rPr lang="fr-FR" smtClean="0"/>
              <a:t>‹N°›</a:t>
            </a:fld>
            <a:endParaRPr lang="fr-FR"/>
          </a:p>
        </p:txBody>
      </p:sp>
    </p:spTree>
    <p:extLst>
      <p:ext uri="{BB962C8B-B14F-4D97-AF65-F5344CB8AC3E}">
        <p14:creationId xmlns:p14="http://schemas.microsoft.com/office/powerpoint/2010/main" val="3578699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469955" y="4869526"/>
            <a:ext cx="2895600" cy="123111"/>
          </a:xfrm>
          <a:prstGeom prst="rect">
            <a:avLst/>
          </a:prstGeom>
        </p:spPr>
        <p:txBody>
          <a:bodyPr/>
          <a:lstStyle/>
          <a:p>
            <a:r>
              <a:rPr lang="fr-FR">
                <a:solidFill>
                  <a:srgbClr val="17428C"/>
                </a:solidFill>
              </a:rPr>
              <a:t>Titre présentation</a:t>
            </a:r>
          </a:p>
        </p:txBody>
      </p:sp>
      <p:sp>
        <p:nvSpPr>
          <p:cNvPr id="4" name="Espace réservé du numéro de diapositive 3"/>
          <p:cNvSpPr>
            <a:spLocks noGrp="1"/>
          </p:cNvSpPr>
          <p:nvPr>
            <p:ph type="sldNum" sz="quarter" idx="12"/>
          </p:nvPr>
        </p:nvSpPr>
        <p:spPr/>
        <p:txBody>
          <a:bodyPr/>
          <a:lstStyle/>
          <a:p>
            <a:fld id="{DD52E7CA-940C-4B6E-9E73-0245BA95FC91}" type="slidenum">
              <a:rPr lang="fr-FR" smtClean="0">
                <a:solidFill>
                  <a:srgbClr val="575756"/>
                </a:solidFill>
              </a:rPr>
              <a:pPr/>
              <a:t>‹N°›</a:t>
            </a:fld>
            <a:endParaRPr lang="fr-FR">
              <a:solidFill>
                <a:srgbClr val="575756"/>
              </a:solidFill>
            </a:endParaRPr>
          </a:p>
        </p:txBody>
      </p:sp>
    </p:spTree>
    <p:extLst>
      <p:ext uri="{BB962C8B-B14F-4D97-AF65-F5344CB8AC3E}">
        <p14:creationId xmlns:p14="http://schemas.microsoft.com/office/powerpoint/2010/main" val="406293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rois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chemeClr val="tx2"/>
                </a:solidFill>
              </a:defRPr>
            </a:lvl1pPr>
          </a:lstStyle>
          <a:p>
            <a:r>
              <a:rPr lang="fr-FR" dirty="0"/>
              <a:t>Titre 1 (niveau 0) </a:t>
            </a:r>
            <a:r>
              <a:rPr lang="fr-FR" dirty="0" err="1"/>
              <a:t>arial</a:t>
            </a:r>
            <a:r>
              <a:rPr lang="fr-FR" dirty="0"/>
              <a:t> corps 17</a:t>
            </a:r>
          </a:p>
        </p:txBody>
      </p:sp>
      <p:sp>
        <p:nvSpPr>
          <p:cNvPr id="3" name="Espace réservé du contenu 2"/>
          <p:cNvSpPr>
            <a:spLocks noGrp="1"/>
          </p:cNvSpPr>
          <p:nvPr>
            <p:ph sz="half" idx="1" hasCustomPrompt="1"/>
          </p:nvPr>
        </p:nvSpPr>
        <p:spPr>
          <a:xfrm>
            <a:off x="644400" y="3069756"/>
            <a:ext cx="2415600" cy="1044000"/>
          </a:xfrm>
          <a:prstGeom prst="rect">
            <a:avLst/>
          </a:prstGeom>
          <a:solidFill>
            <a:srgbClr val="CD1431">
              <a:alpha val="80000"/>
            </a:srgb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9" name="Espace réservé du numéro de diapositive 8"/>
          <p:cNvSpPr>
            <a:spLocks noGrp="1"/>
          </p:cNvSpPr>
          <p:nvPr>
            <p:ph type="sldNum" sz="quarter" idx="11"/>
          </p:nvPr>
        </p:nvSpPr>
        <p:spPr/>
        <p:txBody>
          <a:bodyPr/>
          <a:lstStyle/>
          <a:p>
            <a:fld id="{DD52E7CA-940C-4B6E-9E73-0245BA95FC91}" type="slidenum">
              <a:rPr lang="fr-FR" smtClean="0">
                <a:solidFill>
                  <a:srgbClr val="575756"/>
                </a:solidFill>
              </a:rPr>
              <a:pPr/>
              <a:t>‹N°›</a:t>
            </a:fld>
            <a:r>
              <a:rPr lang="fr-FR">
                <a:solidFill>
                  <a:srgbClr val="575756"/>
                </a:solidFill>
              </a:rPr>
              <a:t> /</a:t>
            </a:r>
            <a:endParaRPr lang="fr-FR" dirty="0">
              <a:solidFill>
                <a:srgbClr val="575756"/>
              </a:solidFill>
            </a:endParaRPr>
          </a:p>
        </p:txBody>
      </p:sp>
      <p:sp>
        <p:nvSpPr>
          <p:cNvPr id="13" name="Espace réservé du contenu 2"/>
          <p:cNvSpPr>
            <a:spLocks noGrp="1"/>
          </p:cNvSpPr>
          <p:nvPr>
            <p:ph sz="half" idx="12" hasCustomPrompt="1"/>
          </p:nvPr>
        </p:nvSpPr>
        <p:spPr>
          <a:xfrm>
            <a:off x="3373200" y="3069756"/>
            <a:ext cx="2415600" cy="1044000"/>
          </a:xfrm>
          <a:prstGeom prst="rect">
            <a:avLst/>
          </a:prstGeom>
          <a:solidFill>
            <a:schemeClr val="accent3">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4" name="Espace réservé du contenu 2"/>
          <p:cNvSpPr>
            <a:spLocks noGrp="1"/>
          </p:cNvSpPr>
          <p:nvPr>
            <p:ph sz="half" idx="13" hasCustomPrompt="1"/>
          </p:nvPr>
        </p:nvSpPr>
        <p:spPr>
          <a:xfrm>
            <a:off x="6102000" y="3069756"/>
            <a:ext cx="2415600" cy="1044000"/>
          </a:xfrm>
          <a:prstGeom prst="rect">
            <a:avLst/>
          </a:prstGeom>
          <a:solidFill>
            <a:schemeClr val="accent5">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927209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apositive d'ouverture 1">
    <p:spTree>
      <p:nvGrpSpPr>
        <p:cNvPr id="1" name=""/>
        <p:cNvGrpSpPr/>
        <p:nvPr/>
      </p:nvGrpSpPr>
      <p:grpSpPr>
        <a:xfrm>
          <a:off x="0" y="0"/>
          <a:ext cx="0" cy="0"/>
          <a:chOff x="0" y="0"/>
          <a:chExt cx="0" cy="0"/>
        </a:xfrm>
      </p:grpSpPr>
      <p:pic>
        <p:nvPicPr>
          <p:cNvPr id="8" name="Image 7"/>
          <p:cNvPicPr preferRelativeResize="0">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144000" cy="5148000"/>
          </a:xfrm>
          <a:prstGeom prst="rect">
            <a:avLst/>
          </a:prstGeom>
        </p:spPr>
      </p:pic>
      <p:sp>
        <p:nvSpPr>
          <p:cNvPr id="2" name="Titre 1"/>
          <p:cNvSpPr>
            <a:spLocks noGrp="1"/>
          </p:cNvSpPr>
          <p:nvPr>
            <p:ph type="ctrTitle" hasCustomPrompt="1"/>
          </p:nvPr>
        </p:nvSpPr>
        <p:spPr>
          <a:xfrm>
            <a:off x="4932040" y="1116013"/>
            <a:ext cx="3960000" cy="2546764"/>
          </a:xfrm>
          <a:prstGeom prst="rect">
            <a:avLst/>
          </a:prstGeom>
        </p:spPr>
        <p:txBody>
          <a:bodyPr/>
          <a:lstStyle>
            <a:lvl1pPr algn="r">
              <a:defRPr sz="2800" b="1" cap="none" baseline="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fr-FR" dirty="0" err="1" smtClean="0"/>
              <a:t>presentation</a:t>
            </a:r>
            <a:r>
              <a:rPr lang="fr-FR" dirty="0" smtClean="0"/>
              <a:t> </a:t>
            </a:r>
            <a:r>
              <a:rPr lang="fr-FR" dirty="0" err="1" smtClean="0"/>
              <a:t>title</a:t>
            </a:r>
            <a:r>
              <a:rPr lang="fr-FR" dirty="0" smtClean="0"/>
              <a:t/>
            </a:r>
            <a:br>
              <a:rPr lang="fr-FR" dirty="0" smtClean="0"/>
            </a:br>
            <a:endParaRPr lang="fr-FR" dirty="0"/>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116013"/>
            <a:ext cx="5154588" cy="255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0513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rouge">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4"/>
          </p:nvPr>
        </p:nvSpPr>
        <p:spPr>
          <a:xfrm>
            <a:off x="0" y="4970475"/>
            <a:ext cx="504000" cy="123111"/>
          </a:xfrm>
          <a:prstGeom prst="rect">
            <a:avLst/>
          </a:prstGeom>
        </p:spPr>
        <p:txBody>
          <a:bodyPr vert="horz" wrap="square" lIns="35224" tIns="0" rIns="35224" bIns="0" rtlCol="0" anchor="ctr">
            <a:spAutoFit/>
          </a:bodyPr>
          <a:lstStyle>
            <a:lvl1pPr algn="r">
              <a:defRPr sz="800">
                <a:solidFill>
                  <a:schemeClr val="bg1">
                    <a:lumMod val="65000"/>
                  </a:schemeClr>
                </a:solidFill>
                <a:latin typeface="Calibri" panose="020F0502020204030204" pitchFamily="34" charset="0"/>
                <a:cs typeface="Calibri" panose="020F0502020204030204" pitchFamily="34" charset="0"/>
              </a:defRPr>
            </a:lvl1pPr>
          </a:lstStyle>
          <a:p>
            <a:fld id="{DD52E7CA-940C-4B6E-9E73-0245BA95FC91}" type="slidenum">
              <a:rPr lang="fr-FR" smtClean="0"/>
              <a:pPr/>
              <a:t>‹N°›</a:t>
            </a:fld>
            <a:endParaRPr lang="fr-FR" dirty="0"/>
          </a:p>
        </p:txBody>
      </p:sp>
    </p:spTree>
    <p:extLst>
      <p:ext uri="{BB962C8B-B14F-4D97-AF65-F5344CB8AC3E}">
        <p14:creationId xmlns:p14="http://schemas.microsoft.com/office/powerpoint/2010/main" val="266538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ouvertur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50000" contrast="47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116013"/>
            <a:ext cx="5154588" cy="2556000"/>
          </a:xfrm>
          <a:prstGeom prst="rect">
            <a:avLst/>
          </a:prstGeom>
        </p:spPr>
      </p:pic>
      <p:pic>
        <p:nvPicPr>
          <p:cNvPr id="6" name="Image 5"/>
          <p:cNvPicPr>
            <a:picLocks noChangeAspect="1"/>
          </p:cNvPicPr>
          <p:nvPr userDrawn="1"/>
        </p:nvPicPr>
        <p:blipFill>
          <a:blip r:embed="rId5" cstate="screen">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7596336" y="4361110"/>
            <a:ext cx="1039578" cy="782390"/>
          </a:xfrm>
          <a:prstGeom prst="rect">
            <a:avLst/>
          </a:prstGeom>
        </p:spPr>
      </p:pic>
      <p:sp>
        <p:nvSpPr>
          <p:cNvPr id="7" name="Titre 1"/>
          <p:cNvSpPr>
            <a:spLocks noGrp="1"/>
          </p:cNvSpPr>
          <p:nvPr>
            <p:ph type="ctrTitle" hasCustomPrompt="1"/>
          </p:nvPr>
        </p:nvSpPr>
        <p:spPr>
          <a:xfrm>
            <a:off x="4932040" y="1116013"/>
            <a:ext cx="3960000" cy="2546764"/>
          </a:xfrm>
          <a:prstGeom prst="rect">
            <a:avLst/>
          </a:prstGeom>
        </p:spPr>
        <p:txBody>
          <a:bodyPr/>
          <a:lstStyle>
            <a:lvl1pPr algn="r">
              <a:defRPr sz="2800" b="1" cap="none" baseline="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fr-FR" dirty="0" err="1" smtClean="0"/>
              <a:t>presentation</a:t>
            </a:r>
            <a:r>
              <a:rPr lang="fr-FR" dirty="0" smtClean="0"/>
              <a:t> </a:t>
            </a:r>
            <a:r>
              <a:rPr lang="fr-FR" dirty="0" err="1" smtClean="0"/>
              <a:t>title</a:t>
            </a:r>
            <a:r>
              <a:rPr lang="fr-FR" dirty="0" smtClean="0"/>
              <a:t/>
            </a:r>
            <a:br>
              <a:rPr lang="fr-FR" dirty="0" smtClean="0"/>
            </a:br>
            <a:endParaRPr lang="fr-FR" dirty="0"/>
          </a:p>
        </p:txBody>
      </p:sp>
    </p:spTree>
    <p:extLst>
      <p:ext uri="{BB962C8B-B14F-4D97-AF65-F5344CB8AC3E}">
        <p14:creationId xmlns:p14="http://schemas.microsoft.com/office/powerpoint/2010/main" val="3458811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d'ouverture 4">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3872" cy="5148000"/>
          </a:xfrm>
          <a:prstGeom prst="rect">
            <a:avLst/>
          </a:prstGeom>
        </p:spPr>
      </p:pic>
      <p:sp>
        <p:nvSpPr>
          <p:cNvPr id="2" name="Titre 1"/>
          <p:cNvSpPr>
            <a:spLocks noGrp="1"/>
          </p:cNvSpPr>
          <p:nvPr>
            <p:ph type="title" hasCustomPrompt="1"/>
          </p:nvPr>
        </p:nvSpPr>
        <p:spPr>
          <a:xfrm>
            <a:off x="0" y="1818000"/>
            <a:ext cx="9144000" cy="1609200"/>
          </a:xfrm>
          <a:prstGeom prst="rect">
            <a:avLst/>
          </a:prstGeom>
          <a:solidFill>
            <a:schemeClr val="bg1">
              <a:alpha val="73000"/>
            </a:schemeClr>
          </a:solidFill>
        </p:spPr>
        <p:txBody>
          <a:bodyPr anchor="ctr" anchorCtr="0">
            <a:noAutofit/>
          </a:bodyPr>
          <a:lstStyle>
            <a:lvl1pPr algn="ctr">
              <a:lnSpc>
                <a:spcPct val="120000"/>
              </a:lnSpc>
              <a:defRPr sz="2800" b="0" baseline="0">
                <a:solidFill>
                  <a:schemeClr val="tx1"/>
                </a:solidFill>
                <a:latin typeface="Calibri" panose="020F0502020204030204" pitchFamily="34" charset="0"/>
                <a:cs typeface="Calibri" panose="020F0502020204030204" pitchFamily="34" charset="0"/>
              </a:defRPr>
            </a:lvl1pPr>
          </a:lstStyle>
          <a:p>
            <a:r>
              <a:rPr lang="fr-FR" dirty="0" smtClean="0"/>
              <a:t>Edit the </a:t>
            </a:r>
            <a:r>
              <a:rPr lang="fr-FR" dirty="0" err="1" smtClean="0"/>
              <a:t>title</a:t>
            </a:r>
            <a:r>
              <a:rPr lang="fr-FR" dirty="0" smtClean="0"/>
              <a:t> </a:t>
            </a:r>
            <a:endParaRPr lang="fr-FR" dirty="0"/>
          </a:p>
        </p:txBody>
      </p:sp>
      <p:sp>
        <p:nvSpPr>
          <p:cNvPr id="9" name="Espace réservé du numéro de diapositive 8"/>
          <p:cNvSpPr>
            <a:spLocks noGrp="1"/>
          </p:cNvSpPr>
          <p:nvPr>
            <p:ph type="sldNum" sz="quarter" idx="12"/>
          </p:nvPr>
        </p:nvSpPr>
        <p:spPr>
          <a:xfrm>
            <a:off x="0" y="4869526"/>
            <a:ext cx="504000" cy="123111"/>
          </a:xfrm>
          <a:prstGeom prst="rect">
            <a:avLst/>
          </a:prstGeom>
        </p:spPr>
        <p:txBody>
          <a:bodyPr/>
          <a:lstStyle>
            <a:lvl1pPr>
              <a:defRPr>
                <a:solidFill>
                  <a:schemeClr val="bg1"/>
                </a:solidFill>
              </a:defRPr>
            </a:lvl1pPr>
          </a:lstStyle>
          <a:p>
            <a:fld id="{DD52E7CA-940C-4B6E-9E73-0245BA95FC91}" type="slidenum">
              <a:rPr lang="fr-FR" smtClean="0">
                <a:solidFill>
                  <a:prstClr val="white"/>
                </a:solidFill>
              </a:rPr>
              <a:pPr/>
              <a:t>‹N°›</a:t>
            </a:fld>
            <a:r>
              <a:rPr lang="fr-FR" dirty="0">
                <a:solidFill>
                  <a:prstClr val="white"/>
                </a:solidFill>
              </a:rPr>
              <a:t> /</a:t>
            </a:r>
          </a:p>
        </p:txBody>
      </p:sp>
      <p:pic>
        <p:nvPicPr>
          <p:cNvPr id="10" name="Image 9"/>
          <p:cNvPicPr>
            <a:picLocks noChangeAspect="1"/>
          </p:cNvPicPr>
          <p:nvPr userDrawn="1"/>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6443469" y="4244338"/>
            <a:ext cx="2700526" cy="899159"/>
          </a:xfrm>
          <a:prstGeom prst="rect">
            <a:avLst/>
          </a:prstGeom>
        </p:spPr>
      </p:pic>
      <p:sp>
        <p:nvSpPr>
          <p:cNvPr id="11" name="ZoneTexte 10"/>
          <p:cNvSpPr txBox="1"/>
          <p:nvPr userDrawn="1"/>
        </p:nvSpPr>
        <p:spPr>
          <a:xfrm>
            <a:off x="6612500" y="4812345"/>
            <a:ext cx="1188000" cy="130805"/>
          </a:xfrm>
          <a:prstGeom prst="rect">
            <a:avLst/>
          </a:prstGeom>
          <a:noFill/>
        </p:spPr>
        <p:txBody>
          <a:bodyPr wrap="square" lIns="36000" tIns="0" rIns="36000" bIns="0" rtlCol="0">
            <a:spAutoFit/>
          </a:bodyPr>
          <a:lstStyle/>
          <a:p>
            <a:pPr algn="ctr"/>
            <a:r>
              <a:rPr lang="fr-FR" sz="850" b="1" cap="all" dirty="0" smtClean="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DATALAB - SGR</a:t>
            </a:r>
            <a:endParaRPr lang="fr-FR" sz="850" b="1" cap="all"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5899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apositive d'ouverture 5">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6013"/>
            <a:ext cx="5154588" cy="2556000"/>
          </a:xfrm>
          <a:prstGeom prst="rect">
            <a:avLst/>
          </a:prstGeom>
          <a:ln>
            <a:noFill/>
          </a:ln>
          <a:effectLst>
            <a:outerShdw blurRad="292100" dist="139700" dir="2700000" algn="tl" rotWithShape="0">
              <a:srgbClr val="333333">
                <a:alpha val="65000"/>
              </a:srgbClr>
            </a:outerShdw>
          </a:effectLst>
        </p:spPr>
      </p:pic>
      <p:sp>
        <p:nvSpPr>
          <p:cNvPr id="4" name="Titre 1"/>
          <p:cNvSpPr>
            <a:spLocks noGrp="1"/>
          </p:cNvSpPr>
          <p:nvPr>
            <p:ph type="ctrTitle" hasCustomPrompt="1"/>
          </p:nvPr>
        </p:nvSpPr>
        <p:spPr>
          <a:xfrm>
            <a:off x="4932040" y="1116013"/>
            <a:ext cx="3960000" cy="2546764"/>
          </a:xfrm>
          <a:prstGeom prst="rect">
            <a:avLst/>
          </a:prstGeom>
        </p:spPr>
        <p:txBody>
          <a:bodyPr/>
          <a:lstStyle>
            <a:lvl1pPr algn="r">
              <a:defRPr sz="2800" b="1" cap="none" baseline="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fr-FR" dirty="0" err="1" smtClean="0"/>
              <a:t>presentation</a:t>
            </a:r>
            <a:r>
              <a:rPr lang="fr-FR" dirty="0" smtClean="0"/>
              <a:t> </a:t>
            </a:r>
            <a:r>
              <a:rPr lang="fr-FR" dirty="0" err="1" smtClean="0"/>
              <a:t>title</a:t>
            </a:r>
            <a:r>
              <a:rPr lang="fr-FR" dirty="0" smtClean="0"/>
              <a:t/>
            </a:r>
            <a:br>
              <a:rPr lang="fr-FR" dirty="0" smtClean="0"/>
            </a:br>
            <a:endParaRPr lang="fr-FR" dirty="0"/>
          </a:p>
        </p:txBody>
      </p:sp>
    </p:spTree>
    <p:extLst>
      <p:ext uri="{BB962C8B-B14F-4D97-AF65-F5344CB8AC3E}">
        <p14:creationId xmlns:p14="http://schemas.microsoft.com/office/powerpoint/2010/main" val="505608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apositive d'ouverture 6">
    <p:bg>
      <p:bgPr>
        <a:solidFill>
          <a:srgbClr val="00B050"/>
        </a:solid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6013"/>
            <a:ext cx="5154588" cy="2556000"/>
          </a:xfrm>
          <a:prstGeom prst="rect">
            <a:avLst/>
          </a:prstGeom>
          <a:ln>
            <a:noFill/>
          </a:ln>
          <a:effectLst>
            <a:outerShdw blurRad="292100" dist="139700" dir="2700000" algn="tl" rotWithShape="0">
              <a:srgbClr val="333333">
                <a:alpha val="65000"/>
              </a:srgbClr>
            </a:outerShdw>
          </a:effectLst>
        </p:spPr>
      </p:pic>
      <p:sp>
        <p:nvSpPr>
          <p:cNvPr id="5" name="Titre 1"/>
          <p:cNvSpPr>
            <a:spLocks noGrp="1"/>
          </p:cNvSpPr>
          <p:nvPr>
            <p:ph type="ctrTitle" hasCustomPrompt="1"/>
          </p:nvPr>
        </p:nvSpPr>
        <p:spPr>
          <a:xfrm>
            <a:off x="4932040" y="1116013"/>
            <a:ext cx="3960000" cy="2546764"/>
          </a:xfrm>
          <a:prstGeom prst="rect">
            <a:avLst/>
          </a:prstGeom>
        </p:spPr>
        <p:txBody>
          <a:bodyPr/>
          <a:lstStyle>
            <a:lvl1pPr algn="r">
              <a:defRPr sz="2800" b="1" cap="none" baseline="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fr-FR" dirty="0" err="1" smtClean="0"/>
              <a:t>presentation</a:t>
            </a:r>
            <a:r>
              <a:rPr lang="fr-FR" dirty="0" smtClean="0"/>
              <a:t> </a:t>
            </a:r>
            <a:r>
              <a:rPr lang="fr-FR" dirty="0" err="1" smtClean="0"/>
              <a:t>title</a:t>
            </a:r>
            <a:r>
              <a:rPr lang="fr-FR" dirty="0" smtClean="0"/>
              <a:t/>
            </a:r>
            <a:br>
              <a:rPr lang="fr-FR" dirty="0" smtClean="0"/>
            </a:br>
            <a:endParaRPr lang="fr-FR" dirty="0"/>
          </a:p>
        </p:txBody>
      </p:sp>
    </p:spTree>
    <p:extLst>
      <p:ext uri="{BB962C8B-B14F-4D97-AF65-F5344CB8AC3E}">
        <p14:creationId xmlns:p14="http://schemas.microsoft.com/office/powerpoint/2010/main" val="990293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positive d'ouverture 7">
    <p:bg>
      <p:bgPr>
        <a:solidFill>
          <a:srgbClr val="FFCC00"/>
        </a:solidFill>
        <a:effectLst/>
      </p:bgPr>
    </p:bg>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6013"/>
            <a:ext cx="5154588" cy="2556000"/>
          </a:xfrm>
          <a:prstGeom prst="rect">
            <a:avLst/>
          </a:prstGeom>
          <a:ln>
            <a:noFill/>
          </a:ln>
          <a:effectLst>
            <a:outerShdw blurRad="292100" dist="139700" dir="2700000" algn="tl" rotWithShape="0">
              <a:srgbClr val="333333">
                <a:alpha val="65000"/>
              </a:srgbClr>
            </a:outerShdw>
          </a:effectLst>
        </p:spPr>
      </p:pic>
      <p:sp>
        <p:nvSpPr>
          <p:cNvPr id="5" name="Titre 1"/>
          <p:cNvSpPr>
            <a:spLocks noGrp="1"/>
          </p:cNvSpPr>
          <p:nvPr>
            <p:ph type="ctrTitle" hasCustomPrompt="1"/>
          </p:nvPr>
        </p:nvSpPr>
        <p:spPr>
          <a:xfrm>
            <a:off x="4932040" y="1116013"/>
            <a:ext cx="3960000" cy="2546764"/>
          </a:xfrm>
          <a:prstGeom prst="rect">
            <a:avLst/>
          </a:prstGeom>
        </p:spPr>
        <p:txBody>
          <a:bodyPr/>
          <a:lstStyle>
            <a:lvl1pPr algn="r">
              <a:defRPr sz="2800" b="1" cap="none" baseline="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fr-FR" dirty="0" err="1" smtClean="0"/>
              <a:t>presentation</a:t>
            </a:r>
            <a:r>
              <a:rPr lang="fr-FR" dirty="0" smtClean="0"/>
              <a:t> </a:t>
            </a:r>
            <a:r>
              <a:rPr lang="fr-FR" dirty="0" err="1" smtClean="0"/>
              <a:t>title</a:t>
            </a:r>
            <a:r>
              <a:rPr lang="fr-FR" dirty="0" smtClean="0"/>
              <a:t/>
            </a:r>
            <a:br>
              <a:rPr lang="fr-FR" dirty="0" smtClean="0"/>
            </a:br>
            <a:endParaRPr lang="fr-FR" dirty="0"/>
          </a:p>
        </p:txBody>
      </p:sp>
    </p:spTree>
    <p:extLst>
      <p:ext uri="{BB962C8B-B14F-4D97-AF65-F5344CB8AC3E}">
        <p14:creationId xmlns:p14="http://schemas.microsoft.com/office/powerpoint/2010/main" val="2770957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ouverture 8">
    <p:bg>
      <p:bgPr>
        <a:solidFill>
          <a:schemeClr val="bg1">
            <a:lumMod val="65000"/>
          </a:schemeClr>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6013"/>
            <a:ext cx="5154588" cy="2556000"/>
          </a:xfrm>
          <a:prstGeom prst="rect">
            <a:avLst/>
          </a:prstGeom>
          <a:ln>
            <a:noFill/>
          </a:ln>
          <a:effectLst>
            <a:outerShdw blurRad="292100" dist="139700" dir="2700000" algn="tl" rotWithShape="0">
              <a:srgbClr val="333333">
                <a:alpha val="65000"/>
              </a:srgbClr>
            </a:outerShdw>
          </a:effectLst>
        </p:spPr>
      </p:pic>
      <p:sp>
        <p:nvSpPr>
          <p:cNvPr id="4" name="Titre 1"/>
          <p:cNvSpPr>
            <a:spLocks noGrp="1"/>
          </p:cNvSpPr>
          <p:nvPr>
            <p:ph type="ctrTitle" hasCustomPrompt="1"/>
          </p:nvPr>
        </p:nvSpPr>
        <p:spPr>
          <a:xfrm>
            <a:off x="4932040" y="1116013"/>
            <a:ext cx="3960000" cy="2546764"/>
          </a:xfrm>
          <a:prstGeom prst="rect">
            <a:avLst/>
          </a:prstGeom>
        </p:spPr>
        <p:txBody>
          <a:bodyPr/>
          <a:lstStyle>
            <a:lvl1pPr algn="r">
              <a:defRPr sz="2800" b="1" cap="none" baseline="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fr-FR" dirty="0" err="1" smtClean="0"/>
              <a:t>presentation</a:t>
            </a:r>
            <a:r>
              <a:rPr lang="fr-FR" dirty="0" smtClean="0"/>
              <a:t> </a:t>
            </a:r>
            <a:r>
              <a:rPr lang="fr-FR" dirty="0" err="1" smtClean="0"/>
              <a:t>title</a:t>
            </a:r>
            <a:r>
              <a:rPr lang="fr-FR" dirty="0" smtClean="0"/>
              <a:t/>
            </a:r>
            <a:br>
              <a:rPr lang="fr-FR" dirty="0" smtClean="0"/>
            </a:br>
            <a:endParaRPr lang="fr-FR" dirty="0"/>
          </a:p>
        </p:txBody>
      </p:sp>
    </p:spTree>
    <p:extLst>
      <p:ext uri="{BB962C8B-B14F-4D97-AF65-F5344CB8AC3E}">
        <p14:creationId xmlns:p14="http://schemas.microsoft.com/office/powerpoint/2010/main" val="4099440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re, contenu et visuel 1 tier">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91999" y="234000"/>
            <a:ext cx="8172000" cy="261610"/>
          </a:xfrm>
        </p:spPr>
        <p:txBody>
          <a:bodyPr/>
          <a:lstStyle/>
          <a:p>
            <a:r>
              <a:rPr lang="fr-FR" dirty="0"/>
              <a:t>Titre 1 (niveau 0) </a:t>
            </a:r>
            <a:r>
              <a:rPr lang="fr-FR" dirty="0" err="1"/>
              <a:t>arial</a:t>
            </a:r>
            <a:r>
              <a:rPr lang="fr-FR" dirty="0"/>
              <a:t> corps 17</a:t>
            </a:r>
          </a:p>
        </p:txBody>
      </p:sp>
      <p:sp>
        <p:nvSpPr>
          <p:cNvPr id="3" name="Espace réservé du contenu 2"/>
          <p:cNvSpPr>
            <a:spLocks noGrp="1"/>
          </p:cNvSpPr>
          <p:nvPr>
            <p:ph idx="1" hasCustomPrompt="1"/>
          </p:nvPr>
        </p:nvSpPr>
        <p:spPr>
          <a:xfrm>
            <a:off x="791998" y="1350000"/>
            <a:ext cx="4441748" cy="3450953"/>
          </a:xfrm>
          <a:prstGeom prst="rect">
            <a:avLst/>
          </a:prstGeom>
        </p:spPr>
        <p:txBody>
          <a:bodyPr/>
          <a:lstStyle>
            <a:lvl1pPr>
              <a:lnSpc>
                <a:spcPct val="95000"/>
              </a:lnSpc>
              <a:spcBef>
                <a:spcPts val="600"/>
              </a:spcBef>
              <a:defRPr/>
            </a:lvl1pPr>
            <a:lvl2pPr>
              <a:lnSpc>
                <a:spcPct val="95000"/>
              </a:lnSpc>
              <a:spcBef>
                <a:spcPts val="600"/>
              </a:spcBef>
              <a:defRPr/>
            </a:lvl2pPr>
            <a:lvl3pPr>
              <a:lnSpc>
                <a:spcPct val="95000"/>
              </a:lnSpc>
              <a:spcBef>
                <a:spcPts val="600"/>
              </a:spcBef>
              <a:defRPr/>
            </a:lvl3pPr>
            <a:lvl4pPr>
              <a:lnSpc>
                <a:spcPct val="95000"/>
              </a:lnSpc>
              <a:spcBef>
                <a:spcPts val="600"/>
              </a:spcBef>
              <a:defRPr/>
            </a:lvl4pPr>
            <a:lvl5pPr marL="265113" indent="-265113">
              <a:lnSpc>
                <a:spcPct val="95000"/>
              </a:lnSpc>
              <a:spcBef>
                <a:spcPts val="600"/>
              </a:spcBef>
              <a:buSzPct val="80000"/>
              <a:defRPr/>
            </a:lvl5pPr>
          </a:lstStyle>
          <a:p>
            <a:pPr lvl="0"/>
            <a:r>
              <a:rPr lang="fr-FR" dirty="0"/>
              <a:t>Titre 2 (niveau 1) </a:t>
            </a:r>
            <a:r>
              <a:rPr lang="fr-FR" dirty="0" err="1"/>
              <a:t>arial</a:t>
            </a:r>
            <a:r>
              <a:rPr lang="fr-FR" dirty="0"/>
              <a:t> </a:t>
            </a:r>
            <a:r>
              <a:rPr lang="fr-FR" dirty="0" err="1"/>
              <a:t>bold</a:t>
            </a:r>
            <a:r>
              <a:rPr lang="fr-FR" dirty="0"/>
              <a:t> corps 14</a:t>
            </a:r>
          </a:p>
          <a:p>
            <a:pPr lvl="1"/>
            <a:r>
              <a:rPr lang="fr-FR" dirty="0"/>
              <a:t>Sous-titre 2 (niveau 2) Arial corps 14</a:t>
            </a:r>
          </a:p>
          <a:p>
            <a:pPr lvl="2"/>
            <a:r>
              <a:rPr lang="fr-FR" dirty="0"/>
              <a:t>Texte courant (niveau 3) Arial corps 11</a:t>
            </a:r>
          </a:p>
          <a:p>
            <a:pPr lvl="3"/>
            <a:r>
              <a:rPr lang="fr-FR" dirty="0"/>
              <a:t>Texte avec puce (niveau 4)</a:t>
            </a:r>
          </a:p>
          <a:p>
            <a:pPr lvl="4"/>
            <a:r>
              <a:rPr lang="fr-FR" dirty="0"/>
              <a:t>Texte avec tiret (niveau 5)</a:t>
            </a:r>
          </a:p>
        </p:txBody>
      </p:sp>
      <p:sp>
        <p:nvSpPr>
          <p:cNvPr id="8" name="Espace réservé du texte 7"/>
          <p:cNvSpPr>
            <a:spLocks noGrp="1"/>
          </p:cNvSpPr>
          <p:nvPr>
            <p:ph type="body" sz="quarter" idx="13" hasCustomPrompt="1"/>
          </p:nvPr>
        </p:nvSpPr>
        <p:spPr>
          <a:xfrm>
            <a:off x="791998" y="457117"/>
            <a:ext cx="8172000" cy="322262"/>
          </a:xfrm>
          <a:prstGeom prst="rect">
            <a:avLst/>
          </a:prstGeom>
        </p:spPr>
        <p:txBody>
          <a:bodyPr/>
          <a:lstStyle>
            <a:lvl2pPr>
              <a:defRPr/>
            </a:lvl2pPr>
          </a:lstStyle>
          <a:p>
            <a:pPr lvl="1"/>
            <a:r>
              <a:rPr lang="fr-FR" dirty="0"/>
              <a:t>Sous-titre 2 (niveau 2) Arial corps 14</a:t>
            </a:r>
          </a:p>
        </p:txBody>
      </p:sp>
      <p:sp>
        <p:nvSpPr>
          <p:cNvPr id="7" name="Espace réservé du numéro de diapositive 6"/>
          <p:cNvSpPr>
            <a:spLocks noGrp="1"/>
          </p:cNvSpPr>
          <p:nvPr>
            <p:ph type="sldNum" sz="quarter" idx="14"/>
          </p:nvPr>
        </p:nvSpPr>
        <p:spPr/>
        <p:txBody>
          <a:bodyPr/>
          <a:lstStyle/>
          <a:p>
            <a:fld id="{DD52E7CA-940C-4B6E-9E73-0245BA95FC91}" type="slidenum">
              <a:rPr lang="fr-FR" smtClean="0">
                <a:solidFill>
                  <a:srgbClr val="575756"/>
                </a:solidFill>
              </a:rPr>
              <a:pPr/>
              <a:t>‹N°›</a:t>
            </a:fld>
            <a:r>
              <a:rPr lang="fr-FR">
                <a:solidFill>
                  <a:srgbClr val="575756"/>
                </a:solidFill>
              </a:rPr>
              <a:t> /</a:t>
            </a:r>
            <a:endParaRPr lang="fr-FR" dirty="0">
              <a:solidFill>
                <a:srgbClr val="575756"/>
              </a:solidFill>
            </a:endParaRPr>
          </a:p>
        </p:txBody>
      </p:sp>
      <p:sp>
        <p:nvSpPr>
          <p:cNvPr id="9" name="Espace réservé du pied de page 8"/>
          <p:cNvSpPr>
            <a:spLocks noGrp="1"/>
          </p:cNvSpPr>
          <p:nvPr>
            <p:ph type="ftr" sz="quarter" idx="15"/>
          </p:nvPr>
        </p:nvSpPr>
        <p:spPr>
          <a:xfrm>
            <a:off x="469955" y="4869526"/>
            <a:ext cx="2895600" cy="123111"/>
          </a:xfrm>
          <a:prstGeom prst="rect">
            <a:avLst/>
          </a:prstGeom>
        </p:spPr>
        <p:txBody>
          <a:bodyPr/>
          <a:lstStyle/>
          <a:p>
            <a:r>
              <a:rPr lang="fr-FR">
                <a:solidFill>
                  <a:srgbClr val="17428C"/>
                </a:solidFill>
              </a:rPr>
              <a:t>Titre présentation</a:t>
            </a:r>
            <a:endParaRPr lang="fr-FR" dirty="0">
              <a:solidFill>
                <a:srgbClr val="17428C"/>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5061" y="4261866"/>
            <a:ext cx="1170432" cy="880872"/>
          </a:xfrm>
          <a:prstGeom prst="rect">
            <a:avLst/>
          </a:prstGeom>
        </p:spPr>
      </p:pic>
    </p:spTree>
    <p:extLst>
      <p:ext uri="{BB962C8B-B14F-4D97-AF65-F5344CB8AC3E}">
        <p14:creationId xmlns:p14="http://schemas.microsoft.com/office/powerpoint/2010/main" val="1316774727"/>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rois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chemeClr val="tx2"/>
                </a:solidFill>
              </a:defRPr>
            </a:lvl1pPr>
          </a:lstStyle>
          <a:p>
            <a:r>
              <a:rPr lang="fr-FR" dirty="0"/>
              <a:t>Titre 1 (niveau 0) </a:t>
            </a:r>
            <a:r>
              <a:rPr lang="fr-FR" dirty="0" err="1"/>
              <a:t>arial</a:t>
            </a:r>
            <a:r>
              <a:rPr lang="fr-FR" dirty="0"/>
              <a:t> corps 17</a:t>
            </a:r>
          </a:p>
        </p:txBody>
      </p:sp>
      <p:sp>
        <p:nvSpPr>
          <p:cNvPr id="3" name="Espace réservé du contenu 2"/>
          <p:cNvSpPr>
            <a:spLocks noGrp="1"/>
          </p:cNvSpPr>
          <p:nvPr>
            <p:ph sz="half" idx="1" hasCustomPrompt="1"/>
          </p:nvPr>
        </p:nvSpPr>
        <p:spPr>
          <a:xfrm>
            <a:off x="644400" y="3069756"/>
            <a:ext cx="2415600" cy="1044000"/>
          </a:xfrm>
          <a:prstGeom prst="rect">
            <a:avLst/>
          </a:prstGeom>
          <a:solidFill>
            <a:srgbClr val="CD1431">
              <a:alpha val="80000"/>
            </a:srgb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3" name="Espace réservé du contenu 2"/>
          <p:cNvSpPr>
            <a:spLocks noGrp="1"/>
          </p:cNvSpPr>
          <p:nvPr>
            <p:ph sz="half" idx="12" hasCustomPrompt="1"/>
          </p:nvPr>
        </p:nvSpPr>
        <p:spPr>
          <a:xfrm>
            <a:off x="3373200" y="3069756"/>
            <a:ext cx="2415600" cy="1044000"/>
          </a:xfrm>
          <a:prstGeom prst="rect">
            <a:avLst/>
          </a:prstGeom>
          <a:solidFill>
            <a:schemeClr val="accent3">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4" name="Espace réservé du contenu 2"/>
          <p:cNvSpPr>
            <a:spLocks noGrp="1"/>
          </p:cNvSpPr>
          <p:nvPr>
            <p:ph sz="half" idx="13" hasCustomPrompt="1"/>
          </p:nvPr>
        </p:nvSpPr>
        <p:spPr>
          <a:xfrm>
            <a:off x="6102000" y="3069756"/>
            <a:ext cx="2415600" cy="1044000"/>
          </a:xfrm>
          <a:prstGeom prst="rect">
            <a:avLst/>
          </a:prstGeom>
          <a:solidFill>
            <a:schemeClr val="accent5">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9695485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rois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chemeClr val="tx2"/>
                </a:solidFill>
              </a:defRPr>
            </a:lvl1pPr>
          </a:lstStyle>
          <a:p>
            <a:r>
              <a:rPr lang="fr-FR" dirty="0"/>
              <a:t>Titre 1 (niveau 0) </a:t>
            </a:r>
            <a:r>
              <a:rPr lang="fr-FR" dirty="0" err="1"/>
              <a:t>arial</a:t>
            </a:r>
            <a:r>
              <a:rPr lang="fr-FR" dirty="0"/>
              <a:t> corps 17</a:t>
            </a:r>
          </a:p>
        </p:txBody>
      </p:sp>
      <p:sp>
        <p:nvSpPr>
          <p:cNvPr id="3" name="Espace réservé du contenu 2"/>
          <p:cNvSpPr>
            <a:spLocks noGrp="1"/>
          </p:cNvSpPr>
          <p:nvPr>
            <p:ph sz="half" idx="1" hasCustomPrompt="1"/>
          </p:nvPr>
        </p:nvSpPr>
        <p:spPr>
          <a:xfrm>
            <a:off x="644400" y="3069756"/>
            <a:ext cx="2415600" cy="1044000"/>
          </a:xfrm>
          <a:prstGeom prst="rect">
            <a:avLst/>
          </a:prstGeom>
          <a:solidFill>
            <a:srgbClr val="CD1431">
              <a:alpha val="80000"/>
            </a:srgb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3" name="Espace réservé du contenu 2"/>
          <p:cNvSpPr>
            <a:spLocks noGrp="1"/>
          </p:cNvSpPr>
          <p:nvPr>
            <p:ph sz="half" idx="12" hasCustomPrompt="1"/>
          </p:nvPr>
        </p:nvSpPr>
        <p:spPr>
          <a:xfrm>
            <a:off x="3373200" y="3069756"/>
            <a:ext cx="2415600" cy="1044000"/>
          </a:xfrm>
          <a:prstGeom prst="rect">
            <a:avLst/>
          </a:prstGeom>
          <a:solidFill>
            <a:schemeClr val="accent3">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4" name="Espace réservé du contenu 2"/>
          <p:cNvSpPr>
            <a:spLocks noGrp="1"/>
          </p:cNvSpPr>
          <p:nvPr>
            <p:ph sz="half" idx="13" hasCustomPrompt="1"/>
          </p:nvPr>
        </p:nvSpPr>
        <p:spPr>
          <a:xfrm>
            <a:off x="6102000" y="3069756"/>
            <a:ext cx="2415600" cy="1044000"/>
          </a:xfrm>
          <a:prstGeom prst="rect">
            <a:avLst/>
          </a:prstGeom>
          <a:solidFill>
            <a:schemeClr val="accent5">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4931325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rois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chemeClr val="tx2"/>
                </a:solidFill>
              </a:defRPr>
            </a:lvl1pPr>
          </a:lstStyle>
          <a:p>
            <a:r>
              <a:rPr lang="fr-FR" dirty="0"/>
              <a:t>Titre 1 (niveau 0) </a:t>
            </a:r>
            <a:r>
              <a:rPr lang="fr-FR" dirty="0" err="1"/>
              <a:t>arial</a:t>
            </a:r>
            <a:r>
              <a:rPr lang="fr-FR" dirty="0"/>
              <a:t> corps 17</a:t>
            </a:r>
          </a:p>
        </p:txBody>
      </p:sp>
      <p:sp>
        <p:nvSpPr>
          <p:cNvPr id="3" name="Espace réservé du contenu 2"/>
          <p:cNvSpPr>
            <a:spLocks noGrp="1"/>
          </p:cNvSpPr>
          <p:nvPr>
            <p:ph sz="half" idx="1" hasCustomPrompt="1"/>
          </p:nvPr>
        </p:nvSpPr>
        <p:spPr>
          <a:xfrm>
            <a:off x="644400" y="3069756"/>
            <a:ext cx="2415600" cy="1044000"/>
          </a:xfrm>
          <a:prstGeom prst="rect">
            <a:avLst/>
          </a:prstGeom>
          <a:solidFill>
            <a:srgbClr val="CD1431">
              <a:alpha val="80000"/>
            </a:srgb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3" name="Espace réservé du contenu 2"/>
          <p:cNvSpPr>
            <a:spLocks noGrp="1"/>
          </p:cNvSpPr>
          <p:nvPr>
            <p:ph sz="half" idx="12" hasCustomPrompt="1"/>
          </p:nvPr>
        </p:nvSpPr>
        <p:spPr>
          <a:xfrm>
            <a:off x="3373200" y="3069756"/>
            <a:ext cx="2415600" cy="1044000"/>
          </a:xfrm>
          <a:prstGeom prst="rect">
            <a:avLst/>
          </a:prstGeom>
          <a:solidFill>
            <a:schemeClr val="accent3">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4" name="Espace réservé du contenu 2"/>
          <p:cNvSpPr>
            <a:spLocks noGrp="1"/>
          </p:cNvSpPr>
          <p:nvPr>
            <p:ph sz="half" idx="13" hasCustomPrompt="1"/>
          </p:nvPr>
        </p:nvSpPr>
        <p:spPr>
          <a:xfrm>
            <a:off x="6102000" y="3069756"/>
            <a:ext cx="2415600" cy="1044000"/>
          </a:xfrm>
          <a:prstGeom prst="rect">
            <a:avLst/>
          </a:prstGeom>
          <a:solidFill>
            <a:schemeClr val="accent5">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36109040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rois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chemeClr val="tx2"/>
                </a:solidFill>
              </a:defRPr>
            </a:lvl1pPr>
          </a:lstStyle>
          <a:p>
            <a:r>
              <a:rPr lang="fr-FR" dirty="0"/>
              <a:t>Titre 1 (niveau 0) </a:t>
            </a:r>
            <a:r>
              <a:rPr lang="fr-FR" dirty="0" err="1"/>
              <a:t>arial</a:t>
            </a:r>
            <a:r>
              <a:rPr lang="fr-FR" dirty="0"/>
              <a:t> corps 17</a:t>
            </a:r>
          </a:p>
        </p:txBody>
      </p:sp>
      <p:sp>
        <p:nvSpPr>
          <p:cNvPr id="3" name="Espace réservé du contenu 2"/>
          <p:cNvSpPr>
            <a:spLocks noGrp="1"/>
          </p:cNvSpPr>
          <p:nvPr>
            <p:ph sz="half" idx="1" hasCustomPrompt="1"/>
          </p:nvPr>
        </p:nvSpPr>
        <p:spPr>
          <a:xfrm>
            <a:off x="644400" y="3069756"/>
            <a:ext cx="2415600" cy="1044000"/>
          </a:xfrm>
          <a:prstGeom prst="rect">
            <a:avLst/>
          </a:prstGeom>
          <a:solidFill>
            <a:srgbClr val="CD1431">
              <a:alpha val="80000"/>
            </a:srgb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3" name="Espace réservé du contenu 2"/>
          <p:cNvSpPr>
            <a:spLocks noGrp="1"/>
          </p:cNvSpPr>
          <p:nvPr>
            <p:ph sz="half" idx="12" hasCustomPrompt="1"/>
          </p:nvPr>
        </p:nvSpPr>
        <p:spPr>
          <a:xfrm>
            <a:off x="3373200" y="3069756"/>
            <a:ext cx="2415600" cy="1044000"/>
          </a:xfrm>
          <a:prstGeom prst="rect">
            <a:avLst/>
          </a:prstGeom>
          <a:solidFill>
            <a:schemeClr val="accent3">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4" name="Espace réservé du contenu 2"/>
          <p:cNvSpPr>
            <a:spLocks noGrp="1"/>
          </p:cNvSpPr>
          <p:nvPr>
            <p:ph sz="half" idx="13" hasCustomPrompt="1"/>
          </p:nvPr>
        </p:nvSpPr>
        <p:spPr>
          <a:xfrm>
            <a:off x="6102000" y="3069756"/>
            <a:ext cx="2415600" cy="1044000"/>
          </a:xfrm>
          <a:prstGeom prst="rect">
            <a:avLst/>
          </a:prstGeom>
          <a:solidFill>
            <a:schemeClr val="accent5">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0195284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rois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chemeClr val="tx2"/>
                </a:solidFill>
              </a:defRPr>
            </a:lvl1pPr>
          </a:lstStyle>
          <a:p>
            <a:r>
              <a:rPr lang="fr-FR" dirty="0"/>
              <a:t>Titre 1 (niveau 0) </a:t>
            </a:r>
            <a:r>
              <a:rPr lang="fr-FR" dirty="0" err="1"/>
              <a:t>arial</a:t>
            </a:r>
            <a:r>
              <a:rPr lang="fr-FR" dirty="0"/>
              <a:t> corps 17</a:t>
            </a:r>
          </a:p>
        </p:txBody>
      </p:sp>
      <p:sp>
        <p:nvSpPr>
          <p:cNvPr id="3" name="Espace réservé du contenu 2"/>
          <p:cNvSpPr>
            <a:spLocks noGrp="1"/>
          </p:cNvSpPr>
          <p:nvPr>
            <p:ph sz="half" idx="1" hasCustomPrompt="1"/>
          </p:nvPr>
        </p:nvSpPr>
        <p:spPr>
          <a:xfrm>
            <a:off x="644400" y="3069756"/>
            <a:ext cx="2415600" cy="1044000"/>
          </a:xfrm>
          <a:prstGeom prst="rect">
            <a:avLst/>
          </a:prstGeom>
          <a:solidFill>
            <a:srgbClr val="CD1431">
              <a:alpha val="80000"/>
            </a:srgb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3" name="Espace réservé du contenu 2"/>
          <p:cNvSpPr>
            <a:spLocks noGrp="1"/>
          </p:cNvSpPr>
          <p:nvPr>
            <p:ph sz="half" idx="12" hasCustomPrompt="1"/>
          </p:nvPr>
        </p:nvSpPr>
        <p:spPr>
          <a:xfrm>
            <a:off x="3373200" y="3069756"/>
            <a:ext cx="2415600" cy="1044000"/>
          </a:xfrm>
          <a:prstGeom prst="rect">
            <a:avLst/>
          </a:prstGeom>
          <a:solidFill>
            <a:schemeClr val="accent3">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
        <p:nvSpPr>
          <p:cNvPr id="14" name="Espace réservé du contenu 2"/>
          <p:cNvSpPr>
            <a:spLocks noGrp="1"/>
          </p:cNvSpPr>
          <p:nvPr>
            <p:ph sz="half" idx="13" hasCustomPrompt="1"/>
          </p:nvPr>
        </p:nvSpPr>
        <p:spPr>
          <a:xfrm>
            <a:off x="6102000" y="3069756"/>
            <a:ext cx="2415600" cy="1044000"/>
          </a:xfrm>
          <a:prstGeom prst="rect">
            <a:avLst/>
          </a:prstGeom>
          <a:solidFill>
            <a:schemeClr val="accent5">
              <a:alpha val="80000"/>
            </a:schemeClr>
          </a:solidFill>
        </p:spPr>
        <p:txBody>
          <a:bodyPr lIns="216000" tIns="144000">
            <a:normAutofit/>
          </a:bodyPr>
          <a:lstStyle>
            <a:lvl1pPr>
              <a:defRPr sz="1200" cap="none" baseline="0">
                <a:solidFill>
                  <a:schemeClr val="bg1"/>
                </a:solidFill>
              </a:defRPr>
            </a:lvl1pPr>
            <a:lvl2pPr>
              <a:defRPr sz="1000">
                <a:solidFill>
                  <a:schemeClr val="bg1"/>
                </a:solidFill>
              </a:defRPr>
            </a:lvl2pPr>
            <a:lvl3pPr marL="88900" indent="-88900">
              <a:buFont typeface="Arial" panose="020B0604020202020204" pitchFamily="34" charset="0"/>
              <a:buChar char="•"/>
              <a:defRPr sz="1000">
                <a:solidFill>
                  <a:schemeClr val="bg1"/>
                </a:solidFill>
              </a:defRPr>
            </a:lvl3pPr>
            <a:lvl4pPr marL="179388" indent="-88900">
              <a:buFont typeface="Arial" panose="020B0604020202020204" pitchFamily="34" charset="0"/>
              <a:buChar char="˗"/>
              <a:defRPr sz="1000">
                <a:solidFill>
                  <a:schemeClr val="bg1"/>
                </a:solidFill>
              </a:defRPr>
            </a:lvl4pPr>
            <a:lvl5pPr>
              <a:defRPr sz="1000">
                <a:solidFill>
                  <a:schemeClr val="bg1"/>
                </a:solidFill>
              </a:defRPr>
            </a:lvl5pPr>
            <a:lvl6pPr>
              <a:defRPr sz="1800"/>
            </a:lvl6pPr>
            <a:lvl7pPr>
              <a:defRPr sz="1800"/>
            </a:lvl7pPr>
            <a:lvl8pPr>
              <a:defRPr sz="1800"/>
            </a:lvl8pPr>
            <a:lvl9pPr>
              <a:defRPr sz="1800"/>
            </a:lvl9pPr>
          </a:lstStyle>
          <a:p>
            <a:pPr lvl="0"/>
            <a:r>
              <a:rPr lang="fr-FR" dirty="0"/>
              <a:t>Titre 3</a:t>
            </a:r>
          </a:p>
          <a:p>
            <a:pPr lvl="1"/>
            <a:r>
              <a:rPr lang="fr-FR" dirty="0"/>
              <a:t>Texte courant</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3084895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Titre 1 (niveau 0) </a:t>
            </a:r>
            <a:r>
              <a:rPr lang="fr-FR" dirty="0" err="1"/>
              <a:t>arial</a:t>
            </a:r>
            <a:r>
              <a:rPr lang="fr-FR" dirty="0"/>
              <a:t> corps 17</a:t>
            </a:r>
          </a:p>
        </p:txBody>
      </p:sp>
      <p:sp>
        <p:nvSpPr>
          <p:cNvPr id="4" name="Espace réservé du pied de page 3"/>
          <p:cNvSpPr>
            <a:spLocks noGrp="1"/>
          </p:cNvSpPr>
          <p:nvPr>
            <p:ph type="ftr" sz="quarter" idx="11"/>
          </p:nvPr>
        </p:nvSpPr>
        <p:spPr>
          <a:xfrm>
            <a:off x="469955" y="4869526"/>
            <a:ext cx="2895600" cy="123111"/>
          </a:xfrm>
          <a:prstGeom prst="rect">
            <a:avLst/>
          </a:prstGeom>
        </p:spPr>
        <p:txBody>
          <a:bodyPr/>
          <a:lstStyle/>
          <a:p>
            <a:r>
              <a:rPr lang="fr-FR"/>
              <a:t>Titre présentation</a:t>
            </a:r>
          </a:p>
        </p:txBody>
      </p:sp>
      <p:sp>
        <p:nvSpPr>
          <p:cNvPr id="5" name="Espace réservé du numéro de diapositive 4"/>
          <p:cNvSpPr>
            <a:spLocks noGrp="1"/>
          </p:cNvSpPr>
          <p:nvPr>
            <p:ph type="sldNum" sz="quarter" idx="12"/>
          </p:nvPr>
        </p:nvSpPr>
        <p:spPr/>
        <p:txBody>
          <a:bodyPr/>
          <a:lstStyle/>
          <a:p>
            <a:fld id="{DD52E7CA-940C-4B6E-9E73-0245BA95FC91}" type="slidenum">
              <a:rPr lang="fr-FR" smtClean="0"/>
              <a:t>‹N°›</a:t>
            </a:fld>
            <a:endParaRPr lang="fr-FR"/>
          </a:p>
        </p:txBody>
      </p:sp>
    </p:spTree>
    <p:extLst>
      <p:ext uri="{BB962C8B-B14F-4D97-AF65-F5344CB8AC3E}">
        <p14:creationId xmlns:p14="http://schemas.microsoft.com/office/powerpoint/2010/main" val="357869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contenu et visuel 1 tier">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91999" y="234000"/>
            <a:ext cx="8172000" cy="261610"/>
          </a:xfrm>
        </p:spPr>
        <p:txBody>
          <a:bodyPr/>
          <a:lstStyle/>
          <a:p>
            <a:r>
              <a:rPr lang="fr-FR" dirty="0"/>
              <a:t>Titre 1 (niveau 0) </a:t>
            </a:r>
            <a:r>
              <a:rPr lang="fr-FR" dirty="0" err="1"/>
              <a:t>arial</a:t>
            </a:r>
            <a:r>
              <a:rPr lang="fr-FR" dirty="0"/>
              <a:t> corps 17</a:t>
            </a:r>
          </a:p>
        </p:txBody>
      </p:sp>
      <p:sp>
        <p:nvSpPr>
          <p:cNvPr id="3" name="Espace réservé du contenu 2"/>
          <p:cNvSpPr>
            <a:spLocks noGrp="1"/>
          </p:cNvSpPr>
          <p:nvPr>
            <p:ph idx="1" hasCustomPrompt="1"/>
          </p:nvPr>
        </p:nvSpPr>
        <p:spPr>
          <a:xfrm>
            <a:off x="791998" y="1350000"/>
            <a:ext cx="4441748" cy="3450953"/>
          </a:xfrm>
          <a:prstGeom prst="rect">
            <a:avLst/>
          </a:prstGeom>
        </p:spPr>
        <p:txBody>
          <a:bodyPr/>
          <a:lstStyle>
            <a:lvl1pPr>
              <a:lnSpc>
                <a:spcPct val="95000"/>
              </a:lnSpc>
              <a:spcBef>
                <a:spcPts val="600"/>
              </a:spcBef>
              <a:defRPr/>
            </a:lvl1pPr>
            <a:lvl2pPr>
              <a:lnSpc>
                <a:spcPct val="95000"/>
              </a:lnSpc>
              <a:spcBef>
                <a:spcPts val="600"/>
              </a:spcBef>
              <a:defRPr/>
            </a:lvl2pPr>
            <a:lvl3pPr>
              <a:lnSpc>
                <a:spcPct val="95000"/>
              </a:lnSpc>
              <a:spcBef>
                <a:spcPts val="600"/>
              </a:spcBef>
              <a:defRPr/>
            </a:lvl3pPr>
            <a:lvl4pPr>
              <a:lnSpc>
                <a:spcPct val="95000"/>
              </a:lnSpc>
              <a:spcBef>
                <a:spcPts val="600"/>
              </a:spcBef>
              <a:defRPr/>
            </a:lvl4pPr>
            <a:lvl5pPr marL="265113" indent="-265113">
              <a:lnSpc>
                <a:spcPct val="95000"/>
              </a:lnSpc>
              <a:spcBef>
                <a:spcPts val="600"/>
              </a:spcBef>
              <a:buSzPct val="80000"/>
              <a:defRPr/>
            </a:lvl5pPr>
          </a:lstStyle>
          <a:p>
            <a:pPr lvl="0"/>
            <a:r>
              <a:rPr lang="fr-FR" dirty="0"/>
              <a:t>Titre 2 (niveau 1) </a:t>
            </a:r>
            <a:r>
              <a:rPr lang="fr-FR" dirty="0" err="1"/>
              <a:t>arial</a:t>
            </a:r>
            <a:r>
              <a:rPr lang="fr-FR" dirty="0"/>
              <a:t> </a:t>
            </a:r>
            <a:r>
              <a:rPr lang="fr-FR" dirty="0" err="1"/>
              <a:t>bold</a:t>
            </a:r>
            <a:r>
              <a:rPr lang="fr-FR" dirty="0"/>
              <a:t> corps 14</a:t>
            </a:r>
          </a:p>
          <a:p>
            <a:pPr lvl="1"/>
            <a:r>
              <a:rPr lang="fr-FR" dirty="0"/>
              <a:t>Sous-titre 2 (niveau 2) Arial corps 14</a:t>
            </a:r>
          </a:p>
          <a:p>
            <a:pPr lvl="2"/>
            <a:r>
              <a:rPr lang="fr-FR" dirty="0"/>
              <a:t>Texte courant (niveau 3) Arial corps 11</a:t>
            </a:r>
          </a:p>
          <a:p>
            <a:pPr lvl="3"/>
            <a:r>
              <a:rPr lang="fr-FR" dirty="0"/>
              <a:t>Texte avec puce (niveau 4)</a:t>
            </a:r>
          </a:p>
          <a:p>
            <a:pPr lvl="4"/>
            <a:r>
              <a:rPr lang="fr-FR" dirty="0"/>
              <a:t>Texte avec tiret (niveau 5)</a:t>
            </a:r>
          </a:p>
        </p:txBody>
      </p:sp>
      <p:sp>
        <p:nvSpPr>
          <p:cNvPr id="8" name="Espace réservé du texte 7"/>
          <p:cNvSpPr>
            <a:spLocks noGrp="1"/>
          </p:cNvSpPr>
          <p:nvPr>
            <p:ph type="body" sz="quarter" idx="13" hasCustomPrompt="1"/>
          </p:nvPr>
        </p:nvSpPr>
        <p:spPr>
          <a:xfrm>
            <a:off x="791998" y="457117"/>
            <a:ext cx="8172000" cy="322262"/>
          </a:xfrm>
          <a:prstGeom prst="rect">
            <a:avLst/>
          </a:prstGeom>
        </p:spPr>
        <p:txBody>
          <a:bodyPr/>
          <a:lstStyle>
            <a:lvl2pPr>
              <a:defRPr/>
            </a:lvl2pPr>
          </a:lstStyle>
          <a:p>
            <a:pPr lvl="1"/>
            <a:r>
              <a:rPr lang="fr-FR" dirty="0"/>
              <a:t>Sous-titre 2 (niveau 2) Arial corps 14</a:t>
            </a:r>
          </a:p>
        </p:txBody>
      </p:sp>
      <p:sp>
        <p:nvSpPr>
          <p:cNvPr id="7" name="Espace réservé du numéro de diapositive 6"/>
          <p:cNvSpPr>
            <a:spLocks noGrp="1"/>
          </p:cNvSpPr>
          <p:nvPr>
            <p:ph type="sldNum" sz="quarter" idx="14"/>
          </p:nvPr>
        </p:nvSpPr>
        <p:spPr/>
        <p:txBody>
          <a:bodyPr/>
          <a:lstStyle/>
          <a:p>
            <a:fld id="{DD52E7CA-940C-4B6E-9E73-0245BA95FC91}" type="slidenum">
              <a:rPr lang="fr-FR" smtClean="0">
                <a:solidFill>
                  <a:srgbClr val="575756"/>
                </a:solidFill>
              </a:rPr>
              <a:pPr/>
              <a:t>‹N°›</a:t>
            </a:fld>
            <a:r>
              <a:rPr lang="fr-FR">
                <a:solidFill>
                  <a:srgbClr val="575756"/>
                </a:solidFill>
              </a:rPr>
              <a:t> /</a:t>
            </a:r>
            <a:endParaRPr lang="fr-FR" dirty="0">
              <a:solidFill>
                <a:srgbClr val="575756"/>
              </a:solidFill>
            </a:endParaRPr>
          </a:p>
        </p:txBody>
      </p:sp>
      <p:sp>
        <p:nvSpPr>
          <p:cNvPr id="9" name="Espace réservé du pied de page 8"/>
          <p:cNvSpPr>
            <a:spLocks noGrp="1"/>
          </p:cNvSpPr>
          <p:nvPr>
            <p:ph type="ftr" sz="quarter" idx="15"/>
          </p:nvPr>
        </p:nvSpPr>
        <p:spPr>
          <a:xfrm>
            <a:off x="469955" y="4869526"/>
            <a:ext cx="2895600" cy="123111"/>
          </a:xfrm>
          <a:prstGeom prst="rect">
            <a:avLst/>
          </a:prstGeom>
        </p:spPr>
        <p:txBody>
          <a:bodyPr/>
          <a:lstStyle/>
          <a:p>
            <a:r>
              <a:rPr lang="fr-FR">
                <a:solidFill>
                  <a:srgbClr val="17428C"/>
                </a:solidFill>
              </a:rPr>
              <a:t>Titre présentation</a:t>
            </a:r>
            <a:endParaRPr lang="fr-FR" dirty="0">
              <a:solidFill>
                <a:srgbClr val="17428C"/>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5061" y="4261866"/>
            <a:ext cx="1170432" cy="880872"/>
          </a:xfrm>
          <a:prstGeom prst="rect">
            <a:avLst/>
          </a:prstGeom>
        </p:spPr>
      </p:pic>
    </p:spTree>
    <p:extLst>
      <p:ext uri="{BB962C8B-B14F-4D97-AF65-F5344CB8AC3E}">
        <p14:creationId xmlns:p14="http://schemas.microsoft.com/office/powerpoint/2010/main" val="2814232994"/>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19"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p:nvPicPr>
        <p:blipFill>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8100392" y="4499186"/>
            <a:ext cx="855100" cy="643552"/>
          </a:xfrm>
          <a:prstGeom prst="rect">
            <a:avLst/>
          </a:prstGeom>
          <a:ln>
            <a:noFill/>
          </a:ln>
          <a:effectLst>
            <a:outerShdw blurRad="50800" dist="38100" dir="10800000" algn="r" rotWithShape="0">
              <a:prstClr val="black">
                <a:alpha val="40000"/>
              </a:prstClr>
            </a:outerShdw>
          </a:effectLst>
        </p:spPr>
      </p:pic>
      <p:sp>
        <p:nvSpPr>
          <p:cNvPr id="2" name="Espace réservé du titre 1"/>
          <p:cNvSpPr>
            <a:spLocks noGrp="1"/>
          </p:cNvSpPr>
          <p:nvPr>
            <p:ph type="title"/>
          </p:nvPr>
        </p:nvSpPr>
        <p:spPr>
          <a:xfrm>
            <a:off x="716248" y="5884"/>
            <a:ext cx="8172000" cy="369332"/>
          </a:xfrm>
          <a:prstGeom prst="rect">
            <a:avLst/>
          </a:prstGeom>
        </p:spPr>
        <p:txBody>
          <a:bodyPr vert="horz" wrap="square" lIns="89441" tIns="0" rIns="89441" bIns="0" rtlCol="0" anchor="t" anchorCtr="0">
            <a:spAutoFit/>
          </a:bodyPr>
          <a:lstStyle/>
          <a:p>
            <a:r>
              <a:rPr lang="fr-FR" dirty="0" smtClean="0"/>
              <a:t>Titre 1 (niveau 0)</a:t>
            </a:r>
            <a:endParaRPr lang="fr-FR" dirty="0"/>
          </a:p>
        </p:txBody>
      </p:sp>
      <p:sp>
        <p:nvSpPr>
          <p:cNvPr id="6" name="Espace réservé du numéro de diapositive 5"/>
          <p:cNvSpPr>
            <a:spLocks noGrp="1"/>
          </p:cNvSpPr>
          <p:nvPr>
            <p:ph type="sldNum" sz="quarter" idx="4"/>
          </p:nvPr>
        </p:nvSpPr>
        <p:spPr>
          <a:xfrm>
            <a:off x="0" y="4970475"/>
            <a:ext cx="504000" cy="123111"/>
          </a:xfrm>
          <a:prstGeom prst="rect">
            <a:avLst/>
          </a:prstGeom>
        </p:spPr>
        <p:txBody>
          <a:bodyPr vert="horz" wrap="square" lIns="35224" tIns="0" rIns="35224" bIns="0" rtlCol="0" anchor="ctr">
            <a:spAutoFit/>
          </a:bodyPr>
          <a:lstStyle>
            <a:lvl1pPr algn="r">
              <a:defRPr sz="800">
                <a:solidFill>
                  <a:schemeClr val="bg1">
                    <a:lumMod val="65000"/>
                  </a:schemeClr>
                </a:solidFill>
                <a:latin typeface="Calibri" panose="020F0502020204030204" pitchFamily="34" charset="0"/>
                <a:cs typeface="Calibri" panose="020F0502020204030204" pitchFamily="34" charset="0"/>
              </a:defRPr>
            </a:lvl1pPr>
          </a:lstStyle>
          <a:p>
            <a:fld id="{DD52E7CA-940C-4B6E-9E73-0245BA95FC91}" type="slidenum">
              <a:rPr lang="fr-FR" smtClean="0"/>
              <a:pPr/>
              <a:t>‹N°›</a:t>
            </a:fld>
            <a:endParaRPr lang="fr-FR" dirty="0"/>
          </a:p>
        </p:txBody>
      </p:sp>
      <p:sp>
        <p:nvSpPr>
          <p:cNvPr id="7" name="Forme libre 6"/>
          <p:cNvSpPr/>
          <p:nvPr/>
        </p:nvSpPr>
        <p:spPr>
          <a:xfrm>
            <a:off x="250581" y="126"/>
            <a:ext cx="459033" cy="471487"/>
          </a:xfrm>
          <a:custGeom>
            <a:avLst/>
            <a:gdLst>
              <a:gd name="connsiteX0" fmla="*/ 0 w 461963"/>
              <a:gd name="connsiteY0" fmla="*/ 4763 h 471488"/>
              <a:gd name="connsiteX1" fmla="*/ 9525 w 461963"/>
              <a:gd name="connsiteY1" fmla="*/ 471488 h 471488"/>
              <a:gd name="connsiteX2" fmla="*/ 461963 w 461963"/>
              <a:gd name="connsiteY2" fmla="*/ 323851 h 471488"/>
              <a:gd name="connsiteX3" fmla="*/ 461963 w 461963"/>
              <a:gd name="connsiteY3" fmla="*/ 0 h 471488"/>
              <a:gd name="connsiteX0" fmla="*/ 0 w 461963"/>
              <a:gd name="connsiteY0" fmla="*/ 4763 h 471488"/>
              <a:gd name="connsiteX1" fmla="*/ 9525 w 461963"/>
              <a:gd name="connsiteY1" fmla="*/ 471488 h 471488"/>
              <a:gd name="connsiteX2" fmla="*/ 461963 w 461963"/>
              <a:gd name="connsiteY2" fmla="*/ 323851 h 471488"/>
              <a:gd name="connsiteX3" fmla="*/ 461963 w 461963"/>
              <a:gd name="connsiteY3" fmla="*/ 0 h 471488"/>
              <a:gd name="connsiteX4" fmla="*/ 0 w 461963"/>
              <a:gd name="connsiteY4" fmla="*/ 4763 h 471488"/>
              <a:gd name="connsiteX0" fmla="*/ 4762 w 466725"/>
              <a:gd name="connsiteY0" fmla="*/ 4763 h 471488"/>
              <a:gd name="connsiteX1" fmla="*/ 0 w 466725"/>
              <a:gd name="connsiteY1" fmla="*/ 471488 h 471488"/>
              <a:gd name="connsiteX2" fmla="*/ 466725 w 466725"/>
              <a:gd name="connsiteY2" fmla="*/ 323851 h 471488"/>
              <a:gd name="connsiteX3" fmla="*/ 466725 w 466725"/>
              <a:gd name="connsiteY3" fmla="*/ 0 h 471488"/>
              <a:gd name="connsiteX4" fmla="*/ 4762 w 466725"/>
              <a:gd name="connsiteY4" fmla="*/ 4763 h 471488"/>
              <a:gd name="connsiteX0" fmla="*/ 289 w 462252"/>
              <a:gd name="connsiteY0" fmla="*/ 4763 h 476250"/>
              <a:gd name="connsiteX1" fmla="*/ 2671 w 462252"/>
              <a:gd name="connsiteY1" fmla="*/ 476250 h 476250"/>
              <a:gd name="connsiteX2" fmla="*/ 462252 w 462252"/>
              <a:gd name="connsiteY2" fmla="*/ 323851 h 476250"/>
              <a:gd name="connsiteX3" fmla="*/ 462252 w 462252"/>
              <a:gd name="connsiteY3" fmla="*/ 0 h 476250"/>
              <a:gd name="connsiteX4" fmla="*/ 289 w 462252"/>
              <a:gd name="connsiteY4" fmla="*/ 4763 h 476250"/>
              <a:gd name="connsiteX0" fmla="*/ 2380 w 459581"/>
              <a:gd name="connsiteY0" fmla="*/ 4763 h 476250"/>
              <a:gd name="connsiteX1" fmla="*/ 0 w 459581"/>
              <a:gd name="connsiteY1" fmla="*/ 476250 h 476250"/>
              <a:gd name="connsiteX2" fmla="*/ 459581 w 459581"/>
              <a:gd name="connsiteY2" fmla="*/ 323851 h 476250"/>
              <a:gd name="connsiteX3" fmla="*/ 459581 w 459581"/>
              <a:gd name="connsiteY3" fmla="*/ 0 h 476250"/>
              <a:gd name="connsiteX4" fmla="*/ 2380 w 459581"/>
              <a:gd name="connsiteY4" fmla="*/ 4763 h 476250"/>
              <a:gd name="connsiteX0" fmla="*/ 2380 w 459581"/>
              <a:gd name="connsiteY0" fmla="*/ 4763 h 476250"/>
              <a:gd name="connsiteX1" fmla="*/ 0 w 459581"/>
              <a:gd name="connsiteY1" fmla="*/ 476250 h 476250"/>
              <a:gd name="connsiteX2" fmla="*/ 459581 w 459581"/>
              <a:gd name="connsiteY2" fmla="*/ 323851 h 476250"/>
              <a:gd name="connsiteX3" fmla="*/ 459581 w 459581"/>
              <a:gd name="connsiteY3" fmla="*/ 0 h 476250"/>
              <a:gd name="connsiteX4" fmla="*/ 2380 w 459581"/>
              <a:gd name="connsiteY4" fmla="*/ 4763 h 476250"/>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2381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2381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2381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2381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2381 h 471487"/>
              <a:gd name="connsiteX4" fmla="*/ 2380 w 459581"/>
              <a:gd name="connsiteY4" fmla="*/ 0 h 471487"/>
              <a:gd name="connsiteX0" fmla="*/ 2380 w 459581"/>
              <a:gd name="connsiteY0" fmla="*/ 2381 h 473868"/>
              <a:gd name="connsiteX1" fmla="*/ 0 w 459581"/>
              <a:gd name="connsiteY1" fmla="*/ 473868 h 473868"/>
              <a:gd name="connsiteX2" fmla="*/ 459581 w 459581"/>
              <a:gd name="connsiteY2" fmla="*/ 321469 h 473868"/>
              <a:gd name="connsiteX3" fmla="*/ 459581 w 459581"/>
              <a:gd name="connsiteY3" fmla="*/ 0 h 473868"/>
              <a:gd name="connsiteX4" fmla="*/ 2380 w 459581"/>
              <a:gd name="connsiteY4" fmla="*/ 2381 h 473868"/>
              <a:gd name="connsiteX0" fmla="*/ 2380 w 461962"/>
              <a:gd name="connsiteY0" fmla="*/ 0 h 471487"/>
              <a:gd name="connsiteX1" fmla="*/ 0 w 461962"/>
              <a:gd name="connsiteY1" fmla="*/ 471487 h 471487"/>
              <a:gd name="connsiteX2" fmla="*/ 459581 w 461962"/>
              <a:gd name="connsiteY2" fmla="*/ 319088 h 471487"/>
              <a:gd name="connsiteX3" fmla="*/ 461962 w 461962"/>
              <a:gd name="connsiteY3" fmla="*/ 2382 h 471487"/>
              <a:gd name="connsiteX4" fmla="*/ 2380 w 461962"/>
              <a:gd name="connsiteY4" fmla="*/ 0 h 471487"/>
              <a:gd name="connsiteX0" fmla="*/ 2380 w 459810"/>
              <a:gd name="connsiteY0" fmla="*/ 0 h 471487"/>
              <a:gd name="connsiteX1" fmla="*/ 0 w 459810"/>
              <a:gd name="connsiteY1" fmla="*/ 471487 h 471487"/>
              <a:gd name="connsiteX2" fmla="*/ 459581 w 459810"/>
              <a:gd name="connsiteY2" fmla="*/ 319088 h 471487"/>
              <a:gd name="connsiteX3" fmla="*/ 459581 w 459810"/>
              <a:gd name="connsiteY3" fmla="*/ 0 h 471487"/>
              <a:gd name="connsiteX4" fmla="*/ 2380 w 459810"/>
              <a:gd name="connsiteY4" fmla="*/ 0 h 471487"/>
              <a:gd name="connsiteX0" fmla="*/ 2380 w 460497"/>
              <a:gd name="connsiteY0" fmla="*/ 0 h 471487"/>
              <a:gd name="connsiteX1" fmla="*/ 0 w 460497"/>
              <a:gd name="connsiteY1" fmla="*/ 471487 h 471487"/>
              <a:gd name="connsiteX2" fmla="*/ 459581 w 460497"/>
              <a:gd name="connsiteY2" fmla="*/ 319088 h 471487"/>
              <a:gd name="connsiteX3" fmla="*/ 459581 w 460497"/>
              <a:gd name="connsiteY3" fmla="*/ 0 h 471487"/>
              <a:gd name="connsiteX4" fmla="*/ 2380 w 460497"/>
              <a:gd name="connsiteY4" fmla="*/ 0 h 471487"/>
              <a:gd name="connsiteX0" fmla="*/ 2380 w 460497"/>
              <a:gd name="connsiteY0" fmla="*/ 0 h 471487"/>
              <a:gd name="connsiteX1" fmla="*/ 0 w 460497"/>
              <a:gd name="connsiteY1" fmla="*/ 471487 h 471487"/>
              <a:gd name="connsiteX2" fmla="*/ 459581 w 460497"/>
              <a:gd name="connsiteY2" fmla="*/ 319088 h 471487"/>
              <a:gd name="connsiteX3" fmla="*/ 459581 w 460497"/>
              <a:gd name="connsiteY3" fmla="*/ 0 h 471487"/>
              <a:gd name="connsiteX4" fmla="*/ 2380 w 460497"/>
              <a:gd name="connsiteY4" fmla="*/ 0 h 471487"/>
              <a:gd name="connsiteX0" fmla="*/ 2380 w 571498"/>
              <a:gd name="connsiteY0" fmla="*/ 0 h 471487"/>
              <a:gd name="connsiteX1" fmla="*/ 0 w 571498"/>
              <a:gd name="connsiteY1" fmla="*/ 471487 h 471487"/>
              <a:gd name="connsiteX2" fmla="*/ 459581 w 571498"/>
              <a:gd name="connsiteY2" fmla="*/ 319088 h 471487"/>
              <a:gd name="connsiteX3" fmla="*/ 571498 w 571498"/>
              <a:gd name="connsiteY3" fmla="*/ 111793 h 471487"/>
              <a:gd name="connsiteX4" fmla="*/ 459581 w 571498"/>
              <a:gd name="connsiteY4" fmla="*/ 0 h 471487"/>
              <a:gd name="connsiteX5" fmla="*/ 2380 w 571498"/>
              <a:gd name="connsiteY5" fmla="*/ 0 h 471487"/>
              <a:gd name="connsiteX0" fmla="*/ 2380 w 516879"/>
              <a:gd name="connsiteY0" fmla="*/ 0 h 471487"/>
              <a:gd name="connsiteX1" fmla="*/ 0 w 516879"/>
              <a:gd name="connsiteY1" fmla="*/ 471487 h 471487"/>
              <a:gd name="connsiteX2" fmla="*/ 459581 w 516879"/>
              <a:gd name="connsiteY2" fmla="*/ 319088 h 471487"/>
              <a:gd name="connsiteX3" fmla="*/ 459581 w 516879"/>
              <a:gd name="connsiteY3" fmla="*/ 0 h 471487"/>
              <a:gd name="connsiteX4" fmla="*/ 2380 w 516879"/>
              <a:gd name="connsiteY4" fmla="*/ 0 h 471487"/>
              <a:gd name="connsiteX0" fmla="*/ 2380 w 493011"/>
              <a:gd name="connsiteY0" fmla="*/ 0 h 471487"/>
              <a:gd name="connsiteX1" fmla="*/ 0 w 493011"/>
              <a:gd name="connsiteY1" fmla="*/ 471487 h 471487"/>
              <a:gd name="connsiteX2" fmla="*/ 459581 w 493011"/>
              <a:gd name="connsiteY2" fmla="*/ 319088 h 471487"/>
              <a:gd name="connsiteX3" fmla="*/ 459581 w 493011"/>
              <a:gd name="connsiteY3" fmla="*/ 0 h 471487"/>
              <a:gd name="connsiteX4" fmla="*/ 2380 w 49301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0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0 h 471487"/>
              <a:gd name="connsiteX4" fmla="*/ 2380 w 459581"/>
              <a:gd name="connsiteY4" fmla="*/ 0 h 471487"/>
              <a:gd name="connsiteX0" fmla="*/ 2380 w 459581"/>
              <a:gd name="connsiteY0" fmla="*/ 0 h 622886"/>
              <a:gd name="connsiteX1" fmla="*/ 0 w 459581"/>
              <a:gd name="connsiteY1" fmla="*/ 471487 h 622886"/>
              <a:gd name="connsiteX2" fmla="*/ 459581 w 459581"/>
              <a:gd name="connsiteY2" fmla="*/ 319088 h 622886"/>
              <a:gd name="connsiteX3" fmla="*/ 459581 w 459581"/>
              <a:gd name="connsiteY3" fmla="*/ 0 h 622886"/>
              <a:gd name="connsiteX4" fmla="*/ 2380 w 459581"/>
              <a:gd name="connsiteY4" fmla="*/ 0 h 622886"/>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0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0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0 h 471487"/>
              <a:gd name="connsiteX4" fmla="*/ 2380 w 459581"/>
              <a:gd name="connsiteY4" fmla="*/ 0 h 471487"/>
              <a:gd name="connsiteX0" fmla="*/ 3577 w 460778"/>
              <a:gd name="connsiteY0" fmla="*/ 0 h 471487"/>
              <a:gd name="connsiteX1" fmla="*/ 1197 w 460778"/>
              <a:gd name="connsiteY1" fmla="*/ 471487 h 471487"/>
              <a:gd name="connsiteX2" fmla="*/ 460778 w 460778"/>
              <a:gd name="connsiteY2" fmla="*/ 319088 h 471487"/>
              <a:gd name="connsiteX3" fmla="*/ 460778 w 460778"/>
              <a:gd name="connsiteY3" fmla="*/ 0 h 471487"/>
              <a:gd name="connsiteX4" fmla="*/ 3577 w 460778"/>
              <a:gd name="connsiteY4" fmla="*/ 0 h 471487"/>
              <a:gd name="connsiteX0" fmla="*/ 794 w 457995"/>
              <a:gd name="connsiteY0" fmla="*/ 0 h 471487"/>
              <a:gd name="connsiteX1" fmla="*/ 3176 w 457995"/>
              <a:gd name="connsiteY1" fmla="*/ 471487 h 471487"/>
              <a:gd name="connsiteX2" fmla="*/ 457995 w 457995"/>
              <a:gd name="connsiteY2" fmla="*/ 319088 h 471487"/>
              <a:gd name="connsiteX3" fmla="*/ 457995 w 457995"/>
              <a:gd name="connsiteY3" fmla="*/ 0 h 471487"/>
              <a:gd name="connsiteX4" fmla="*/ 794 w 457995"/>
              <a:gd name="connsiteY4" fmla="*/ 0 h 471487"/>
              <a:gd name="connsiteX0" fmla="*/ 3578 w 460779"/>
              <a:gd name="connsiteY0" fmla="*/ 0 h 473868"/>
              <a:gd name="connsiteX1" fmla="*/ 1197 w 460779"/>
              <a:gd name="connsiteY1" fmla="*/ 473868 h 473868"/>
              <a:gd name="connsiteX2" fmla="*/ 460779 w 460779"/>
              <a:gd name="connsiteY2" fmla="*/ 319088 h 473868"/>
              <a:gd name="connsiteX3" fmla="*/ 460779 w 460779"/>
              <a:gd name="connsiteY3" fmla="*/ 0 h 473868"/>
              <a:gd name="connsiteX4" fmla="*/ 3578 w 460779"/>
              <a:gd name="connsiteY4" fmla="*/ 0 h 473868"/>
              <a:gd name="connsiteX0" fmla="*/ 794 w 457995"/>
              <a:gd name="connsiteY0" fmla="*/ 0 h 471487"/>
              <a:gd name="connsiteX1" fmla="*/ 3176 w 457995"/>
              <a:gd name="connsiteY1" fmla="*/ 471487 h 471487"/>
              <a:gd name="connsiteX2" fmla="*/ 457995 w 457995"/>
              <a:gd name="connsiteY2" fmla="*/ 319088 h 471487"/>
              <a:gd name="connsiteX3" fmla="*/ 457995 w 457995"/>
              <a:gd name="connsiteY3" fmla="*/ 0 h 471487"/>
              <a:gd name="connsiteX4" fmla="*/ 794 w 457995"/>
              <a:gd name="connsiteY4" fmla="*/ 0 h 471487"/>
              <a:gd name="connsiteX0" fmla="*/ 1832 w 459033"/>
              <a:gd name="connsiteY0" fmla="*/ 0 h 471487"/>
              <a:gd name="connsiteX1" fmla="*/ 1833 w 459033"/>
              <a:gd name="connsiteY1" fmla="*/ 471487 h 471487"/>
              <a:gd name="connsiteX2" fmla="*/ 459033 w 459033"/>
              <a:gd name="connsiteY2" fmla="*/ 319088 h 471487"/>
              <a:gd name="connsiteX3" fmla="*/ 459033 w 459033"/>
              <a:gd name="connsiteY3" fmla="*/ 0 h 471487"/>
              <a:gd name="connsiteX4" fmla="*/ 1832 w 459033"/>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33" h="471487">
                <a:moveTo>
                  <a:pt x="1832" y="0"/>
                </a:moveTo>
                <a:cubicBezTo>
                  <a:pt x="245" y="362743"/>
                  <a:pt x="-1343" y="51593"/>
                  <a:pt x="1833" y="471487"/>
                </a:cubicBezTo>
                <a:lnTo>
                  <a:pt x="459033" y="319088"/>
                </a:lnTo>
                <a:cubicBezTo>
                  <a:pt x="457049" y="38101"/>
                  <a:pt x="456651" y="465137"/>
                  <a:pt x="459033" y="0"/>
                </a:cubicBezTo>
                <a:lnTo>
                  <a:pt x="1832" y="0"/>
                </a:ln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flipH="1">
            <a:off x="584091" y="4916614"/>
            <a:ext cx="7976057" cy="215444"/>
          </a:xfrm>
          <a:prstGeom prst="rect">
            <a:avLst/>
          </a:prstGeom>
        </p:spPr>
        <p:txBody>
          <a:bodyPr wrap="square">
            <a:spAutoFit/>
          </a:bodyPr>
          <a:lstStyle/>
          <a:p>
            <a:pPr algn="ctr"/>
            <a:r>
              <a:rPr lang="de-DE" sz="800" b="1" dirty="0" smtClean="0">
                <a:solidFill>
                  <a:schemeClr val="bg1">
                    <a:lumMod val="65000"/>
                  </a:schemeClr>
                </a:solidFill>
                <a:latin typeface="Calibri" panose="020F0502020204030204" pitchFamily="34" charset="0"/>
                <a:cs typeface="Calibri" panose="020F0502020204030204" pitchFamily="34" charset="0"/>
              </a:rPr>
              <a:t>SAINT-GOBAIN RECHERCHE</a:t>
            </a:r>
            <a:r>
              <a:rPr lang="de-DE" sz="800" b="1" baseline="0" dirty="0" smtClean="0">
                <a:solidFill>
                  <a:schemeClr val="bg1">
                    <a:lumMod val="65000"/>
                  </a:schemeClr>
                </a:solidFill>
                <a:latin typeface="Calibri" panose="020F0502020204030204" pitchFamily="34" charset="0"/>
                <a:cs typeface="Calibri" panose="020F0502020204030204" pitchFamily="34" charset="0"/>
              </a:rPr>
              <a:t>   </a:t>
            </a:r>
            <a:r>
              <a:rPr lang="de-DE" sz="800" dirty="0" smtClean="0">
                <a:solidFill>
                  <a:schemeClr val="bg1">
                    <a:lumMod val="65000"/>
                  </a:schemeClr>
                </a:solidFill>
                <a:latin typeface="Calibri" panose="020F0502020204030204" pitchFamily="34" charset="0"/>
                <a:cs typeface="Calibri" panose="020F0502020204030204" pitchFamily="34" charset="0"/>
              </a:rPr>
              <a:t>CONFIDENTIAL</a:t>
            </a:r>
            <a:r>
              <a:rPr lang="de-DE" sz="800" baseline="0" dirty="0" smtClean="0">
                <a:solidFill>
                  <a:schemeClr val="bg1">
                    <a:lumMod val="65000"/>
                  </a:schemeClr>
                </a:solidFill>
                <a:latin typeface="Calibri" panose="020F0502020204030204" pitchFamily="34" charset="0"/>
                <a:cs typeface="Calibri" panose="020F0502020204030204" pitchFamily="34" charset="0"/>
              </a:rPr>
              <a:t> </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Disclosure</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or</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reproduction</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without</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prior</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written</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permission</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of</a:t>
            </a:r>
            <a:r>
              <a:rPr lang="de-DE" sz="800" dirty="0" smtClean="0">
                <a:solidFill>
                  <a:schemeClr val="bg1">
                    <a:lumMod val="65000"/>
                  </a:schemeClr>
                </a:solidFill>
                <a:latin typeface="Calibri" panose="020F0502020204030204" pitchFamily="34" charset="0"/>
                <a:cs typeface="Calibri" panose="020F0502020204030204" pitchFamily="34" charset="0"/>
              </a:rPr>
              <a:t> Saint-</a:t>
            </a:r>
            <a:r>
              <a:rPr lang="de-DE" sz="800" dirty="0" err="1" smtClean="0">
                <a:solidFill>
                  <a:schemeClr val="bg1">
                    <a:lumMod val="65000"/>
                  </a:schemeClr>
                </a:solidFill>
                <a:latin typeface="Calibri" panose="020F0502020204030204" pitchFamily="34" charset="0"/>
                <a:cs typeface="Calibri" panose="020F0502020204030204" pitchFamily="34" charset="0"/>
              </a:rPr>
              <a:t>Gobain</a:t>
            </a:r>
            <a:r>
              <a:rPr lang="de-DE" sz="800" dirty="0" smtClean="0">
                <a:solidFill>
                  <a:schemeClr val="bg1">
                    <a:lumMod val="65000"/>
                  </a:schemeClr>
                </a:solidFill>
                <a:latin typeface="Calibri" panose="020F0502020204030204" pitchFamily="34" charset="0"/>
                <a:cs typeface="Calibri" panose="020F0502020204030204" pitchFamily="34" charset="0"/>
              </a:rPr>
              <a:t> Recherche </a:t>
            </a:r>
            <a:r>
              <a:rPr lang="de-DE" sz="800" dirty="0" err="1" smtClean="0">
                <a:solidFill>
                  <a:schemeClr val="bg1">
                    <a:lumMod val="65000"/>
                  </a:schemeClr>
                </a:solidFill>
                <a:latin typeface="Calibri" panose="020F0502020204030204" pitchFamily="34" charset="0"/>
                <a:cs typeface="Calibri" panose="020F0502020204030204" pitchFamily="34" charset="0"/>
              </a:rPr>
              <a:t>is</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prohibited</a:t>
            </a:r>
            <a:endParaRPr lang="fr-FR" sz="800"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449109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894419" rtl="0" eaLnBrk="1" latinLnBrk="0" hangingPunct="1">
        <a:spcBef>
          <a:spcPct val="0"/>
        </a:spcBef>
        <a:buNone/>
        <a:defRPr sz="2400" b="1" kern="1200" cap="none" baseline="0">
          <a:solidFill>
            <a:srgbClr val="C00000"/>
          </a:solidFill>
          <a:latin typeface="Calibri" panose="020F0502020204030204" pitchFamily="34" charset="0"/>
          <a:ea typeface="+mj-ea"/>
          <a:cs typeface="Calibri" panose="020F0502020204030204" pitchFamily="34" charset="0"/>
        </a:defRPr>
      </a:lvl1pPr>
    </p:titleStyle>
    <p:bodyStyle>
      <a:lvl1pPr marL="0" indent="0" algn="l" defTabSz="894419" rtl="0" eaLnBrk="1" latinLnBrk="0" hangingPunct="1">
        <a:lnSpc>
          <a:spcPct val="90000"/>
        </a:lnSpc>
        <a:spcBef>
          <a:spcPts val="0"/>
        </a:spcBef>
        <a:buFont typeface="Arial" panose="020B0604020202020204" pitchFamily="34" charset="0"/>
        <a:buNone/>
        <a:defRPr sz="1400" b="1" kern="1200" cap="all" baseline="0">
          <a:solidFill>
            <a:schemeClr val="accent4"/>
          </a:solidFill>
          <a:latin typeface="Arial" panose="020B0604020202020204" pitchFamily="34" charset="0"/>
          <a:ea typeface="+mn-ea"/>
          <a:cs typeface="Arial" panose="020B0604020202020204" pitchFamily="34" charset="0"/>
        </a:defRPr>
      </a:lvl1pPr>
      <a:lvl2pPr marL="0" indent="0" algn="l" defTabSz="894419" rtl="0" eaLnBrk="1" latinLnBrk="0" hangingPunct="1">
        <a:lnSpc>
          <a:spcPct val="90000"/>
        </a:lnSpc>
        <a:spcBef>
          <a:spcPts val="0"/>
        </a:spcBef>
        <a:buFont typeface="Arial" panose="020B0604020202020204" pitchFamily="34" charset="0"/>
        <a:buNone/>
        <a:defRPr sz="1800" b="1" kern="1200">
          <a:solidFill>
            <a:schemeClr val="tx1"/>
          </a:solidFill>
          <a:latin typeface="Calibri" panose="020F0502020204030204" pitchFamily="34" charset="0"/>
          <a:ea typeface="+mn-ea"/>
          <a:cs typeface="Calibri" panose="020F0502020204030204" pitchFamily="34" charset="0"/>
        </a:defRPr>
      </a:lvl2pPr>
      <a:lvl3pPr marL="0" indent="0" algn="l" defTabSz="894419" rtl="0" eaLnBrk="1" latinLnBrk="0" hangingPunct="1">
        <a:lnSpc>
          <a:spcPct val="90000"/>
        </a:lnSpc>
        <a:spcBef>
          <a:spcPts val="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3pPr>
      <a:lvl4pPr marL="86960" indent="-86960" algn="l" defTabSz="894419" rtl="0" eaLnBrk="1" latinLnBrk="0" hangingPunct="1">
        <a:lnSpc>
          <a:spcPct val="90000"/>
        </a:lnSpc>
        <a:spcBef>
          <a:spcPts val="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352484" indent="-352484" algn="l" defTabSz="894419" rtl="0" eaLnBrk="1" latinLnBrk="0" hangingPunct="1">
        <a:lnSpc>
          <a:spcPct val="90000"/>
        </a:lnSpc>
        <a:spcBef>
          <a:spcPts val="0"/>
        </a:spcBef>
        <a:buFontTx/>
        <a:buBlip>
          <a:blip r:embed="rId14"/>
        </a:buBlip>
        <a:defRPr sz="1100" kern="1200">
          <a:solidFill>
            <a:schemeClr val="tx2"/>
          </a:solidFill>
          <a:latin typeface="Arial" panose="020B0604020202020204" pitchFamily="34" charset="0"/>
          <a:ea typeface="+mn-ea"/>
          <a:cs typeface="Arial" panose="020B0604020202020204" pitchFamily="34" charset="0"/>
        </a:defRPr>
      </a:lvl5pPr>
      <a:lvl6pPr marL="2459649"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06861"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54066"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01274"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894419" rtl="0" eaLnBrk="1" latinLnBrk="0" hangingPunct="1">
        <a:defRPr sz="1800" kern="1200">
          <a:solidFill>
            <a:schemeClr val="tx1"/>
          </a:solidFill>
          <a:latin typeface="+mn-lt"/>
          <a:ea typeface="+mn-ea"/>
          <a:cs typeface="+mn-cs"/>
        </a:defRPr>
      </a:lvl1pPr>
      <a:lvl2pPr marL="447208" algn="l" defTabSz="894419" rtl="0" eaLnBrk="1" latinLnBrk="0" hangingPunct="1">
        <a:defRPr sz="1800" kern="1200">
          <a:solidFill>
            <a:schemeClr val="tx1"/>
          </a:solidFill>
          <a:latin typeface="+mn-lt"/>
          <a:ea typeface="+mn-ea"/>
          <a:cs typeface="+mn-cs"/>
        </a:defRPr>
      </a:lvl2pPr>
      <a:lvl3pPr marL="894419" algn="l" defTabSz="894419" rtl="0" eaLnBrk="1" latinLnBrk="0" hangingPunct="1">
        <a:defRPr sz="1800" kern="1200">
          <a:solidFill>
            <a:schemeClr val="tx1"/>
          </a:solidFill>
          <a:latin typeface="+mn-lt"/>
          <a:ea typeface="+mn-ea"/>
          <a:cs typeface="+mn-cs"/>
        </a:defRPr>
      </a:lvl3pPr>
      <a:lvl4pPr marL="1341625" algn="l" defTabSz="894419" rtl="0" eaLnBrk="1" latinLnBrk="0" hangingPunct="1">
        <a:defRPr sz="1800" kern="1200">
          <a:solidFill>
            <a:schemeClr val="tx1"/>
          </a:solidFill>
          <a:latin typeface="+mn-lt"/>
          <a:ea typeface="+mn-ea"/>
          <a:cs typeface="+mn-cs"/>
        </a:defRPr>
      </a:lvl4pPr>
      <a:lvl5pPr marL="1788835" algn="l" defTabSz="894419" rtl="0" eaLnBrk="1" latinLnBrk="0" hangingPunct="1">
        <a:defRPr sz="1800" kern="1200">
          <a:solidFill>
            <a:schemeClr val="tx1"/>
          </a:solidFill>
          <a:latin typeface="+mn-lt"/>
          <a:ea typeface="+mn-ea"/>
          <a:cs typeface="+mn-cs"/>
        </a:defRPr>
      </a:lvl5pPr>
      <a:lvl6pPr marL="2236043" algn="l" defTabSz="894419" rtl="0" eaLnBrk="1" latinLnBrk="0" hangingPunct="1">
        <a:defRPr sz="1800" kern="1200">
          <a:solidFill>
            <a:schemeClr val="tx1"/>
          </a:solidFill>
          <a:latin typeface="+mn-lt"/>
          <a:ea typeface="+mn-ea"/>
          <a:cs typeface="+mn-cs"/>
        </a:defRPr>
      </a:lvl6pPr>
      <a:lvl7pPr marL="2683253" algn="l" defTabSz="894419" rtl="0" eaLnBrk="1" latinLnBrk="0" hangingPunct="1">
        <a:defRPr sz="1800" kern="1200">
          <a:solidFill>
            <a:schemeClr val="tx1"/>
          </a:solidFill>
          <a:latin typeface="+mn-lt"/>
          <a:ea typeface="+mn-ea"/>
          <a:cs typeface="+mn-cs"/>
        </a:defRPr>
      </a:lvl7pPr>
      <a:lvl8pPr marL="3130460" algn="l" defTabSz="894419" rtl="0" eaLnBrk="1" latinLnBrk="0" hangingPunct="1">
        <a:defRPr sz="1800" kern="1200">
          <a:solidFill>
            <a:schemeClr val="tx1"/>
          </a:solidFill>
          <a:latin typeface="+mn-lt"/>
          <a:ea typeface="+mn-ea"/>
          <a:cs typeface="+mn-cs"/>
        </a:defRPr>
      </a:lvl8pPr>
      <a:lvl9pPr marL="3577672" algn="l" defTabSz="89441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8100392" y="4499186"/>
            <a:ext cx="855100" cy="643552"/>
          </a:xfrm>
          <a:prstGeom prst="rect">
            <a:avLst/>
          </a:prstGeom>
          <a:ln>
            <a:noFill/>
          </a:ln>
          <a:effectLst>
            <a:outerShdw blurRad="50800" dist="38100" dir="10800000" algn="r" rotWithShape="0">
              <a:prstClr val="black">
                <a:alpha val="40000"/>
              </a:prstClr>
            </a:outerShdw>
          </a:effectLst>
        </p:spPr>
      </p:pic>
      <p:sp>
        <p:nvSpPr>
          <p:cNvPr id="2" name="Espace réservé du titre 1"/>
          <p:cNvSpPr>
            <a:spLocks noGrp="1"/>
          </p:cNvSpPr>
          <p:nvPr>
            <p:ph type="title"/>
          </p:nvPr>
        </p:nvSpPr>
        <p:spPr>
          <a:xfrm>
            <a:off x="716248" y="5884"/>
            <a:ext cx="8172000" cy="369332"/>
          </a:xfrm>
          <a:prstGeom prst="rect">
            <a:avLst/>
          </a:prstGeom>
        </p:spPr>
        <p:txBody>
          <a:bodyPr vert="horz" wrap="square" lIns="89441" tIns="0" rIns="89441" bIns="0" rtlCol="0" anchor="t" anchorCtr="0">
            <a:spAutoFit/>
          </a:bodyPr>
          <a:lstStyle/>
          <a:p>
            <a:r>
              <a:rPr lang="fr-FR" dirty="0" smtClean="0"/>
              <a:t>Titre 1 (niveau 0)</a:t>
            </a:r>
            <a:endParaRPr lang="fr-FR" dirty="0"/>
          </a:p>
        </p:txBody>
      </p:sp>
      <p:sp>
        <p:nvSpPr>
          <p:cNvPr id="6" name="Espace réservé du numéro de diapositive 5"/>
          <p:cNvSpPr>
            <a:spLocks noGrp="1"/>
          </p:cNvSpPr>
          <p:nvPr>
            <p:ph type="sldNum" sz="quarter" idx="4"/>
          </p:nvPr>
        </p:nvSpPr>
        <p:spPr>
          <a:xfrm>
            <a:off x="0" y="4970475"/>
            <a:ext cx="504000" cy="123111"/>
          </a:xfrm>
          <a:prstGeom prst="rect">
            <a:avLst/>
          </a:prstGeom>
        </p:spPr>
        <p:txBody>
          <a:bodyPr vert="horz" wrap="square" lIns="35224" tIns="0" rIns="35224" bIns="0" rtlCol="0" anchor="ctr">
            <a:spAutoFit/>
          </a:bodyPr>
          <a:lstStyle>
            <a:lvl1pPr algn="r">
              <a:defRPr sz="800">
                <a:solidFill>
                  <a:schemeClr val="bg1">
                    <a:lumMod val="65000"/>
                  </a:schemeClr>
                </a:solidFill>
                <a:latin typeface="Calibri" panose="020F0502020204030204" pitchFamily="34" charset="0"/>
                <a:cs typeface="Calibri" panose="020F0502020204030204" pitchFamily="34" charset="0"/>
              </a:defRPr>
            </a:lvl1pPr>
          </a:lstStyle>
          <a:p>
            <a:fld id="{DD52E7CA-940C-4B6E-9E73-0245BA95FC91}" type="slidenum">
              <a:rPr lang="fr-FR" smtClean="0"/>
              <a:pPr/>
              <a:t>‹N°›</a:t>
            </a:fld>
            <a:endParaRPr lang="fr-FR" dirty="0"/>
          </a:p>
        </p:txBody>
      </p:sp>
      <p:sp>
        <p:nvSpPr>
          <p:cNvPr id="7" name="Forme libre 6"/>
          <p:cNvSpPr/>
          <p:nvPr/>
        </p:nvSpPr>
        <p:spPr>
          <a:xfrm>
            <a:off x="250581" y="126"/>
            <a:ext cx="459033" cy="471487"/>
          </a:xfrm>
          <a:custGeom>
            <a:avLst/>
            <a:gdLst>
              <a:gd name="connsiteX0" fmla="*/ 0 w 461963"/>
              <a:gd name="connsiteY0" fmla="*/ 4763 h 471488"/>
              <a:gd name="connsiteX1" fmla="*/ 9525 w 461963"/>
              <a:gd name="connsiteY1" fmla="*/ 471488 h 471488"/>
              <a:gd name="connsiteX2" fmla="*/ 461963 w 461963"/>
              <a:gd name="connsiteY2" fmla="*/ 323851 h 471488"/>
              <a:gd name="connsiteX3" fmla="*/ 461963 w 461963"/>
              <a:gd name="connsiteY3" fmla="*/ 0 h 471488"/>
              <a:gd name="connsiteX0" fmla="*/ 0 w 461963"/>
              <a:gd name="connsiteY0" fmla="*/ 4763 h 471488"/>
              <a:gd name="connsiteX1" fmla="*/ 9525 w 461963"/>
              <a:gd name="connsiteY1" fmla="*/ 471488 h 471488"/>
              <a:gd name="connsiteX2" fmla="*/ 461963 w 461963"/>
              <a:gd name="connsiteY2" fmla="*/ 323851 h 471488"/>
              <a:gd name="connsiteX3" fmla="*/ 461963 w 461963"/>
              <a:gd name="connsiteY3" fmla="*/ 0 h 471488"/>
              <a:gd name="connsiteX4" fmla="*/ 0 w 461963"/>
              <a:gd name="connsiteY4" fmla="*/ 4763 h 471488"/>
              <a:gd name="connsiteX0" fmla="*/ 4762 w 466725"/>
              <a:gd name="connsiteY0" fmla="*/ 4763 h 471488"/>
              <a:gd name="connsiteX1" fmla="*/ 0 w 466725"/>
              <a:gd name="connsiteY1" fmla="*/ 471488 h 471488"/>
              <a:gd name="connsiteX2" fmla="*/ 466725 w 466725"/>
              <a:gd name="connsiteY2" fmla="*/ 323851 h 471488"/>
              <a:gd name="connsiteX3" fmla="*/ 466725 w 466725"/>
              <a:gd name="connsiteY3" fmla="*/ 0 h 471488"/>
              <a:gd name="connsiteX4" fmla="*/ 4762 w 466725"/>
              <a:gd name="connsiteY4" fmla="*/ 4763 h 471488"/>
              <a:gd name="connsiteX0" fmla="*/ 289 w 462252"/>
              <a:gd name="connsiteY0" fmla="*/ 4763 h 476250"/>
              <a:gd name="connsiteX1" fmla="*/ 2671 w 462252"/>
              <a:gd name="connsiteY1" fmla="*/ 476250 h 476250"/>
              <a:gd name="connsiteX2" fmla="*/ 462252 w 462252"/>
              <a:gd name="connsiteY2" fmla="*/ 323851 h 476250"/>
              <a:gd name="connsiteX3" fmla="*/ 462252 w 462252"/>
              <a:gd name="connsiteY3" fmla="*/ 0 h 476250"/>
              <a:gd name="connsiteX4" fmla="*/ 289 w 462252"/>
              <a:gd name="connsiteY4" fmla="*/ 4763 h 476250"/>
              <a:gd name="connsiteX0" fmla="*/ 2380 w 459581"/>
              <a:gd name="connsiteY0" fmla="*/ 4763 h 476250"/>
              <a:gd name="connsiteX1" fmla="*/ 0 w 459581"/>
              <a:gd name="connsiteY1" fmla="*/ 476250 h 476250"/>
              <a:gd name="connsiteX2" fmla="*/ 459581 w 459581"/>
              <a:gd name="connsiteY2" fmla="*/ 323851 h 476250"/>
              <a:gd name="connsiteX3" fmla="*/ 459581 w 459581"/>
              <a:gd name="connsiteY3" fmla="*/ 0 h 476250"/>
              <a:gd name="connsiteX4" fmla="*/ 2380 w 459581"/>
              <a:gd name="connsiteY4" fmla="*/ 4763 h 476250"/>
              <a:gd name="connsiteX0" fmla="*/ 2380 w 459581"/>
              <a:gd name="connsiteY0" fmla="*/ 4763 h 476250"/>
              <a:gd name="connsiteX1" fmla="*/ 0 w 459581"/>
              <a:gd name="connsiteY1" fmla="*/ 476250 h 476250"/>
              <a:gd name="connsiteX2" fmla="*/ 459581 w 459581"/>
              <a:gd name="connsiteY2" fmla="*/ 323851 h 476250"/>
              <a:gd name="connsiteX3" fmla="*/ 459581 w 459581"/>
              <a:gd name="connsiteY3" fmla="*/ 0 h 476250"/>
              <a:gd name="connsiteX4" fmla="*/ 2380 w 459581"/>
              <a:gd name="connsiteY4" fmla="*/ 4763 h 476250"/>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2381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2381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2381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2381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2381 h 471487"/>
              <a:gd name="connsiteX4" fmla="*/ 2380 w 459581"/>
              <a:gd name="connsiteY4" fmla="*/ 0 h 471487"/>
              <a:gd name="connsiteX0" fmla="*/ 2380 w 459581"/>
              <a:gd name="connsiteY0" fmla="*/ 2381 h 473868"/>
              <a:gd name="connsiteX1" fmla="*/ 0 w 459581"/>
              <a:gd name="connsiteY1" fmla="*/ 473868 h 473868"/>
              <a:gd name="connsiteX2" fmla="*/ 459581 w 459581"/>
              <a:gd name="connsiteY2" fmla="*/ 321469 h 473868"/>
              <a:gd name="connsiteX3" fmla="*/ 459581 w 459581"/>
              <a:gd name="connsiteY3" fmla="*/ 0 h 473868"/>
              <a:gd name="connsiteX4" fmla="*/ 2380 w 459581"/>
              <a:gd name="connsiteY4" fmla="*/ 2381 h 473868"/>
              <a:gd name="connsiteX0" fmla="*/ 2380 w 461962"/>
              <a:gd name="connsiteY0" fmla="*/ 0 h 471487"/>
              <a:gd name="connsiteX1" fmla="*/ 0 w 461962"/>
              <a:gd name="connsiteY1" fmla="*/ 471487 h 471487"/>
              <a:gd name="connsiteX2" fmla="*/ 459581 w 461962"/>
              <a:gd name="connsiteY2" fmla="*/ 319088 h 471487"/>
              <a:gd name="connsiteX3" fmla="*/ 461962 w 461962"/>
              <a:gd name="connsiteY3" fmla="*/ 2382 h 471487"/>
              <a:gd name="connsiteX4" fmla="*/ 2380 w 461962"/>
              <a:gd name="connsiteY4" fmla="*/ 0 h 471487"/>
              <a:gd name="connsiteX0" fmla="*/ 2380 w 459810"/>
              <a:gd name="connsiteY0" fmla="*/ 0 h 471487"/>
              <a:gd name="connsiteX1" fmla="*/ 0 w 459810"/>
              <a:gd name="connsiteY1" fmla="*/ 471487 h 471487"/>
              <a:gd name="connsiteX2" fmla="*/ 459581 w 459810"/>
              <a:gd name="connsiteY2" fmla="*/ 319088 h 471487"/>
              <a:gd name="connsiteX3" fmla="*/ 459581 w 459810"/>
              <a:gd name="connsiteY3" fmla="*/ 0 h 471487"/>
              <a:gd name="connsiteX4" fmla="*/ 2380 w 459810"/>
              <a:gd name="connsiteY4" fmla="*/ 0 h 471487"/>
              <a:gd name="connsiteX0" fmla="*/ 2380 w 460497"/>
              <a:gd name="connsiteY0" fmla="*/ 0 h 471487"/>
              <a:gd name="connsiteX1" fmla="*/ 0 w 460497"/>
              <a:gd name="connsiteY1" fmla="*/ 471487 h 471487"/>
              <a:gd name="connsiteX2" fmla="*/ 459581 w 460497"/>
              <a:gd name="connsiteY2" fmla="*/ 319088 h 471487"/>
              <a:gd name="connsiteX3" fmla="*/ 459581 w 460497"/>
              <a:gd name="connsiteY3" fmla="*/ 0 h 471487"/>
              <a:gd name="connsiteX4" fmla="*/ 2380 w 460497"/>
              <a:gd name="connsiteY4" fmla="*/ 0 h 471487"/>
              <a:gd name="connsiteX0" fmla="*/ 2380 w 460497"/>
              <a:gd name="connsiteY0" fmla="*/ 0 h 471487"/>
              <a:gd name="connsiteX1" fmla="*/ 0 w 460497"/>
              <a:gd name="connsiteY1" fmla="*/ 471487 h 471487"/>
              <a:gd name="connsiteX2" fmla="*/ 459581 w 460497"/>
              <a:gd name="connsiteY2" fmla="*/ 319088 h 471487"/>
              <a:gd name="connsiteX3" fmla="*/ 459581 w 460497"/>
              <a:gd name="connsiteY3" fmla="*/ 0 h 471487"/>
              <a:gd name="connsiteX4" fmla="*/ 2380 w 460497"/>
              <a:gd name="connsiteY4" fmla="*/ 0 h 471487"/>
              <a:gd name="connsiteX0" fmla="*/ 2380 w 571498"/>
              <a:gd name="connsiteY0" fmla="*/ 0 h 471487"/>
              <a:gd name="connsiteX1" fmla="*/ 0 w 571498"/>
              <a:gd name="connsiteY1" fmla="*/ 471487 h 471487"/>
              <a:gd name="connsiteX2" fmla="*/ 459581 w 571498"/>
              <a:gd name="connsiteY2" fmla="*/ 319088 h 471487"/>
              <a:gd name="connsiteX3" fmla="*/ 571498 w 571498"/>
              <a:gd name="connsiteY3" fmla="*/ 111793 h 471487"/>
              <a:gd name="connsiteX4" fmla="*/ 459581 w 571498"/>
              <a:gd name="connsiteY4" fmla="*/ 0 h 471487"/>
              <a:gd name="connsiteX5" fmla="*/ 2380 w 571498"/>
              <a:gd name="connsiteY5" fmla="*/ 0 h 471487"/>
              <a:gd name="connsiteX0" fmla="*/ 2380 w 516879"/>
              <a:gd name="connsiteY0" fmla="*/ 0 h 471487"/>
              <a:gd name="connsiteX1" fmla="*/ 0 w 516879"/>
              <a:gd name="connsiteY1" fmla="*/ 471487 h 471487"/>
              <a:gd name="connsiteX2" fmla="*/ 459581 w 516879"/>
              <a:gd name="connsiteY2" fmla="*/ 319088 h 471487"/>
              <a:gd name="connsiteX3" fmla="*/ 459581 w 516879"/>
              <a:gd name="connsiteY3" fmla="*/ 0 h 471487"/>
              <a:gd name="connsiteX4" fmla="*/ 2380 w 516879"/>
              <a:gd name="connsiteY4" fmla="*/ 0 h 471487"/>
              <a:gd name="connsiteX0" fmla="*/ 2380 w 493011"/>
              <a:gd name="connsiteY0" fmla="*/ 0 h 471487"/>
              <a:gd name="connsiteX1" fmla="*/ 0 w 493011"/>
              <a:gd name="connsiteY1" fmla="*/ 471487 h 471487"/>
              <a:gd name="connsiteX2" fmla="*/ 459581 w 493011"/>
              <a:gd name="connsiteY2" fmla="*/ 319088 h 471487"/>
              <a:gd name="connsiteX3" fmla="*/ 459581 w 493011"/>
              <a:gd name="connsiteY3" fmla="*/ 0 h 471487"/>
              <a:gd name="connsiteX4" fmla="*/ 2380 w 49301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0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0 h 471487"/>
              <a:gd name="connsiteX4" fmla="*/ 2380 w 459581"/>
              <a:gd name="connsiteY4" fmla="*/ 0 h 471487"/>
              <a:gd name="connsiteX0" fmla="*/ 2380 w 459581"/>
              <a:gd name="connsiteY0" fmla="*/ 0 h 622886"/>
              <a:gd name="connsiteX1" fmla="*/ 0 w 459581"/>
              <a:gd name="connsiteY1" fmla="*/ 471487 h 622886"/>
              <a:gd name="connsiteX2" fmla="*/ 459581 w 459581"/>
              <a:gd name="connsiteY2" fmla="*/ 319088 h 622886"/>
              <a:gd name="connsiteX3" fmla="*/ 459581 w 459581"/>
              <a:gd name="connsiteY3" fmla="*/ 0 h 622886"/>
              <a:gd name="connsiteX4" fmla="*/ 2380 w 459581"/>
              <a:gd name="connsiteY4" fmla="*/ 0 h 622886"/>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0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0 h 471487"/>
              <a:gd name="connsiteX4" fmla="*/ 2380 w 459581"/>
              <a:gd name="connsiteY4" fmla="*/ 0 h 471487"/>
              <a:gd name="connsiteX0" fmla="*/ 2380 w 459581"/>
              <a:gd name="connsiteY0" fmla="*/ 0 h 471487"/>
              <a:gd name="connsiteX1" fmla="*/ 0 w 459581"/>
              <a:gd name="connsiteY1" fmla="*/ 471487 h 471487"/>
              <a:gd name="connsiteX2" fmla="*/ 459581 w 459581"/>
              <a:gd name="connsiteY2" fmla="*/ 319088 h 471487"/>
              <a:gd name="connsiteX3" fmla="*/ 459581 w 459581"/>
              <a:gd name="connsiteY3" fmla="*/ 0 h 471487"/>
              <a:gd name="connsiteX4" fmla="*/ 2380 w 459581"/>
              <a:gd name="connsiteY4" fmla="*/ 0 h 471487"/>
              <a:gd name="connsiteX0" fmla="*/ 3577 w 460778"/>
              <a:gd name="connsiteY0" fmla="*/ 0 h 471487"/>
              <a:gd name="connsiteX1" fmla="*/ 1197 w 460778"/>
              <a:gd name="connsiteY1" fmla="*/ 471487 h 471487"/>
              <a:gd name="connsiteX2" fmla="*/ 460778 w 460778"/>
              <a:gd name="connsiteY2" fmla="*/ 319088 h 471487"/>
              <a:gd name="connsiteX3" fmla="*/ 460778 w 460778"/>
              <a:gd name="connsiteY3" fmla="*/ 0 h 471487"/>
              <a:gd name="connsiteX4" fmla="*/ 3577 w 460778"/>
              <a:gd name="connsiteY4" fmla="*/ 0 h 471487"/>
              <a:gd name="connsiteX0" fmla="*/ 794 w 457995"/>
              <a:gd name="connsiteY0" fmla="*/ 0 h 471487"/>
              <a:gd name="connsiteX1" fmla="*/ 3176 w 457995"/>
              <a:gd name="connsiteY1" fmla="*/ 471487 h 471487"/>
              <a:gd name="connsiteX2" fmla="*/ 457995 w 457995"/>
              <a:gd name="connsiteY2" fmla="*/ 319088 h 471487"/>
              <a:gd name="connsiteX3" fmla="*/ 457995 w 457995"/>
              <a:gd name="connsiteY3" fmla="*/ 0 h 471487"/>
              <a:gd name="connsiteX4" fmla="*/ 794 w 457995"/>
              <a:gd name="connsiteY4" fmla="*/ 0 h 471487"/>
              <a:gd name="connsiteX0" fmla="*/ 3578 w 460779"/>
              <a:gd name="connsiteY0" fmla="*/ 0 h 473868"/>
              <a:gd name="connsiteX1" fmla="*/ 1197 w 460779"/>
              <a:gd name="connsiteY1" fmla="*/ 473868 h 473868"/>
              <a:gd name="connsiteX2" fmla="*/ 460779 w 460779"/>
              <a:gd name="connsiteY2" fmla="*/ 319088 h 473868"/>
              <a:gd name="connsiteX3" fmla="*/ 460779 w 460779"/>
              <a:gd name="connsiteY3" fmla="*/ 0 h 473868"/>
              <a:gd name="connsiteX4" fmla="*/ 3578 w 460779"/>
              <a:gd name="connsiteY4" fmla="*/ 0 h 473868"/>
              <a:gd name="connsiteX0" fmla="*/ 794 w 457995"/>
              <a:gd name="connsiteY0" fmla="*/ 0 h 471487"/>
              <a:gd name="connsiteX1" fmla="*/ 3176 w 457995"/>
              <a:gd name="connsiteY1" fmla="*/ 471487 h 471487"/>
              <a:gd name="connsiteX2" fmla="*/ 457995 w 457995"/>
              <a:gd name="connsiteY2" fmla="*/ 319088 h 471487"/>
              <a:gd name="connsiteX3" fmla="*/ 457995 w 457995"/>
              <a:gd name="connsiteY3" fmla="*/ 0 h 471487"/>
              <a:gd name="connsiteX4" fmla="*/ 794 w 457995"/>
              <a:gd name="connsiteY4" fmla="*/ 0 h 471487"/>
              <a:gd name="connsiteX0" fmla="*/ 1832 w 459033"/>
              <a:gd name="connsiteY0" fmla="*/ 0 h 471487"/>
              <a:gd name="connsiteX1" fmla="*/ 1833 w 459033"/>
              <a:gd name="connsiteY1" fmla="*/ 471487 h 471487"/>
              <a:gd name="connsiteX2" fmla="*/ 459033 w 459033"/>
              <a:gd name="connsiteY2" fmla="*/ 319088 h 471487"/>
              <a:gd name="connsiteX3" fmla="*/ 459033 w 459033"/>
              <a:gd name="connsiteY3" fmla="*/ 0 h 471487"/>
              <a:gd name="connsiteX4" fmla="*/ 1832 w 459033"/>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33" h="471487">
                <a:moveTo>
                  <a:pt x="1832" y="0"/>
                </a:moveTo>
                <a:cubicBezTo>
                  <a:pt x="245" y="362743"/>
                  <a:pt x="-1343" y="51593"/>
                  <a:pt x="1833" y="471487"/>
                </a:cubicBezTo>
                <a:lnTo>
                  <a:pt x="459033" y="319088"/>
                </a:lnTo>
                <a:cubicBezTo>
                  <a:pt x="457049" y="38101"/>
                  <a:pt x="456651" y="465137"/>
                  <a:pt x="459033" y="0"/>
                </a:cubicBezTo>
                <a:lnTo>
                  <a:pt x="1832" y="0"/>
                </a:lnTo>
                <a:close/>
              </a:path>
            </a:pathLst>
          </a:cu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flipH="1">
            <a:off x="584091" y="4916614"/>
            <a:ext cx="7976057" cy="215444"/>
          </a:xfrm>
          <a:prstGeom prst="rect">
            <a:avLst/>
          </a:prstGeom>
        </p:spPr>
        <p:txBody>
          <a:bodyPr wrap="square">
            <a:spAutoFit/>
          </a:bodyPr>
          <a:lstStyle/>
          <a:p>
            <a:pPr algn="ctr"/>
            <a:r>
              <a:rPr lang="de-DE" sz="800" b="1" dirty="0" smtClean="0">
                <a:solidFill>
                  <a:schemeClr val="bg1">
                    <a:lumMod val="65000"/>
                  </a:schemeClr>
                </a:solidFill>
                <a:latin typeface="Calibri" panose="020F0502020204030204" pitchFamily="34" charset="0"/>
                <a:cs typeface="Calibri" panose="020F0502020204030204" pitchFamily="34" charset="0"/>
              </a:rPr>
              <a:t>SAINT-GOBAIN RECHERCHE</a:t>
            </a:r>
            <a:r>
              <a:rPr lang="de-DE" sz="800" b="1" baseline="0" dirty="0" smtClean="0">
                <a:solidFill>
                  <a:schemeClr val="bg1">
                    <a:lumMod val="65000"/>
                  </a:schemeClr>
                </a:solidFill>
                <a:latin typeface="Calibri" panose="020F0502020204030204" pitchFamily="34" charset="0"/>
                <a:cs typeface="Calibri" panose="020F0502020204030204" pitchFamily="34" charset="0"/>
              </a:rPr>
              <a:t>   </a:t>
            </a:r>
            <a:r>
              <a:rPr lang="de-DE" sz="800" dirty="0" smtClean="0">
                <a:solidFill>
                  <a:schemeClr val="bg1">
                    <a:lumMod val="65000"/>
                  </a:schemeClr>
                </a:solidFill>
                <a:latin typeface="Calibri" panose="020F0502020204030204" pitchFamily="34" charset="0"/>
                <a:cs typeface="Calibri" panose="020F0502020204030204" pitchFamily="34" charset="0"/>
              </a:rPr>
              <a:t>CONFIDENTIAL</a:t>
            </a:r>
            <a:r>
              <a:rPr lang="de-DE" sz="800" baseline="0" dirty="0" smtClean="0">
                <a:solidFill>
                  <a:schemeClr val="bg1">
                    <a:lumMod val="65000"/>
                  </a:schemeClr>
                </a:solidFill>
                <a:latin typeface="Calibri" panose="020F0502020204030204" pitchFamily="34" charset="0"/>
                <a:cs typeface="Calibri" panose="020F0502020204030204" pitchFamily="34" charset="0"/>
              </a:rPr>
              <a:t> </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Disclosure</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or</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reproduction</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without</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prior</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written</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permission</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of</a:t>
            </a:r>
            <a:r>
              <a:rPr lang="de-DE" sz="800" dirty="0" smtClean="0">
                <a:solidFill>
                  <a:schemeClr val="bg1">
                    <a:lumMod val="65000"/>
                  </a:schemeClr>
                </a:solidFill>
                <a:latin typeface="Calibri" panose="020F0502020204030204" pitchFamily="34" charset="0"/>
                <a:cs typeface="Calibri" panose="020F0502020204030204" pitchFamily="34" charset="0"/>
              </a:rPr>
              <a:t> Saint-</a:t>
            </a:r>
            <a:r>
              <a:rPr lang="de-DE" sz="800" dirty="0" err="1" smtClean="0">
                <a:solidFill>
                  <a:schemeClr val="bg1">
                    <a:lumMod val="65000"/>
                  </a:schemeClr>
                </a:solidFill>
                <a:latin typeface="Calibri" panose="020F0502020204030204" pitchFamily="34" charset="0"/>
                <a:cs typeface="Calibri" panose="020F0502020204030204" pitchFamily="34" charset="0"/>
              </a:rPr>
              <a:t>Gobain</a:t>
            </a:r>
            <a:r>
              <a:rPr lang="de-DE" sz="800" dirty="0" smtClean="0">
                <a:solidFill>
                  <a:schemeClr val="bg1">
                    <a:lumMod val="65000"/>
                  </a:schemeClr>
                </a:solidFill>
                <a:latin typeface="Calibri" panose="020F0502020204030204" pitchFamily="34" charset="0"/>
                <a:cs typeface="Calibri" panose="020F0502020204030204" pitchFamily="34" charset="0"/>
              </a:rPr>
              <a:t> Recherche </a:t>
            </a:r>
            <a:r>
              <a:rPr lang="de-DE" sz="800" dirty="0" err="1" smtClean="0">
                <a:solidFill>
                  <a:schemeClr val="bg1">
                    <a:lumMod val="65000"/>
                  </a:schemeClr>
                </a:solidFill>
                <a:latin typeface="Calibri" panose="020F0502020204030204" pitchFamily="34" charset="0"/>
                <a:cs typeface="Calibri" panose="020F0502020204030204" pitchFamily="34" charset="0"/>
              </a:rPr>
              <a:t>is</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prohibited</a:t>
            </a:r>
            <a:endParaRPr lang="fr-FR" sz="800"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085610"/>
      </p:ext>
    </p:extLst>
  </p:cSld>
  <p:clrMap bg1="lt1" tx1="dk1" bg2="lt2" tx2="dk2" accent1="accent1" accent2="accent2" accent3="accent3" accent4="accent4" accent5="accent5" accent6="accent6" hlink="hlink" folHlink="folHlink"/>
  <p:sldLayoutIdLst>
    <p:sldLayoutId id="2147483717" r:id="rId1"/>
    <p:sldLayoutId id="2147483718" r:id="rId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894419" rtl="0" eaLnBrk="1" latinLnBrk="0" hangingPunct="1">
        <a:spcBef>
          <a:spcPct val="0"/>
        </a:spcBef>
        <a:buNone/>
        <a:defRPr sz="2400" b="1" kern="1200" cap="none" baseline="0">
          <a:solidFill>
            <a:srgbClr val="00B050"/>
          </a:solidFill>
          <a:latin typeface="Calibri" panose="020F0502020204030204" pitchFamily="34" charset="0"/>
          <a:ea typeface="+mj-ea"/>
          <a:cs typeface="Calibri" panose="020F0502020204030204" pitchFamily="34" charset="0"/>
        </a:defRPr>
      </a:lvl1pPr>
    </p:titleStyle>
    <p:bodyStyle>
      <a:lvl1pPr marL="0" indent="0" algn="l" defTabSz="894419" rtl="0" eaLnBrk="1" latinLnBrk="0" hangingPunct="1">
        <a:lnSpc>
          <a:spcPct val="90000"/>
        </a:lnSpc>
        <a:spcBef>
          <a:spcPts val="0"/>
        </a:spcBef>
        <a:buFont typeface="Arial" panose="020B0604020202020204" pitchFamily="34" charset="0"/>
        <a:buNone/>
        <a:defRPr sz="1400" b="1" kern="1200" cap="all" baseline="0">
          <a:solidFill>
            <a:schemeClr val="accent4"/>
          </a:solidFill>
          <a:latin typeface="Arial" panose="020B0604020202020204" pitchFamily="34" charset="0"/>
          <a:ea typeface="+mn-ea"/>
          <a:cs typeface="Arial" panose="020B0604020202020204" pitchFamily="34" charset="0"/>
        </a:defRPr>
      </a:lvl1pPr>
      <a:lvl2pPr marL="0" indent="0" algn="l" defTabSz="894419" rtl="0" eaLnBrk="1" latinLnBrk="0" hangingPunct="1">
        <a:lnSpc>
          <a:spcPct val="90000"/>
        </a:lnSpc>
        <a:spcBef>
          <a:spcPts val="0"/>
        </a:spcBef>
        <a:buFont typeface="Arial" panose="020B0604020202020204" pitchFamily="34" charset="0"/>
        <a:buNone/>
        <a:defRPr sz="1800" b="1" kern="1200">
          <a:solidFill>
            <a:schemeClr val="tx1"/>
          </a:solidFill>
          <a:latin typeface="Calibri" panose="020F0502020204030204" pitchFamily="34" charset="0"/>
          <a:ea typeface="+mn-ea"/>
          <a:cs typeface="Calibri" panose="020F0502020204030204" pitchFamily="34" charset="0"/>
        </a:defRPr>
      </a:lvl2pPr>
      <a:lvl3pPr marL="0" indent="0" algn="l" defTabSz="894419" rtl="0" eaLnBrk="1" latinLnBrk="0" hangingPunct="1">
        <a:lnSpc>
          <a:spcPct val="90000"/>
        </a:lnSpc>
        <a:spcBef>
          <a:spcPts val="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3pPr>
      <a:lvl4pPr marL="86960" indent="-86960" algn="l" defTabSz="894419" rtl="0" eaLnBrk="1" latinLnBrk="0" hangingPunct="1">
        <a:lnSpc>
          <a:spcPct val="90000"/>
        </a:lnSpc>
        <a:spcBef>
          <a:spcPts val="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352484" indent="-352484" algn="l" defTabSz="894419" rtl="0" eaLnBrk="1" latinLnBrk="0" hangingPunct="1">
        <a:lnSpc>
          <a:spcPct val="90000"/>
        </a:lnSpc>
        <a:spcBef>
          <a:spcPts val="0"/>
        </a:spcBef>
        <a:buFontTx/>
        <a:buBlip>
          <a:blip r:embed="rId6"/>
        </a:buBlip>
        <a:defRPr sz="1100" kern="1200">
          <a:solidFill>
            <a:schemeClr val="tx2"/>
          </a:solidFill>
          <a:latin typeface="Arial" panose="020B0604020202020204" pitchFamily="34" charset="0"/>
          <a:ea typeface="+mn-ea"/>
          <a:cs typeface="Arial" panose="020B0604020202020204" pitchFamily="34" charset="0"/>
        </a:defRPr>
      </a:lvl5pPr>
      <a:lvl6pPr marL="2459649"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06861"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54066"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01274"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894419" rtl="0" eaLnBrk="1" latinLnBrk="0" hangingPunct="1">
        <a:defRPr sz="1800" kern="1200">
          <a:solidFill>
            <a:schemeClr val="tx1"/>
          </a:solidFill>
          <a:latin typeface="+mn-lt"/>
          <a:ea typeface="+mn-ea"/>
          <a:cs typeface="+mn-cs"/>
        </a:defRPr>
      </a:lvl1pPr>
      <a:lvl2pPr marL="447208" algn="l" defTabSz="894419" rtl="0" eaLnBrk="1" latinLnBrk="0" hangingPunct="1">
        <a:defRPr sz="1800" kern="1200">
          <a:solidFill>
            <a:schemeClr val="tx1"/>
          </a:solidFill>
          <a:latin typeface="+mn-lt"/>
          <a:ea typeface="+mn-ea"/>
          <a:cs typeface="+mn-cs"/>
        </a:defRPr>
      </a:lvl2pPr>
      <a:lvl3pPr marL="894419" algn="l" defTabSz="894419" rtl="0" eaLnBrk="1" latinLnBrk="0" hangingPunct="1">
        <a:defRPr sz="1800" kern="1200">
          <a:solidFill>
            <a:schemeClr val="tx1"/>
          </a:solidFill>
          <a:latin typeface="+mn-lt"/>
          <a:ea typeface="+mn-ea"/>
          <a:cs typeface="+mn-cs"/>
        </a:defRPr>
      </a:lvl3pPr>
      <a:lvl4pPr marL="1341625" algn="l" defTabSz="894419" rtl="0" eaLnBrk="1" latinLnBrk="0" hangingPunct="1">
        <a:defRPr sz="1800" kern="1200">
          <a:solidFill>
            <a:schemeClr val="tx1"/>
          </a:solidFill>
          <a:latin typeface="+mn-lt"/>
          <a:ea typeface="+mn-ea"/>
          <a:cs typeface="+mn-cs"/>
        </a:defRPr>
      </a:lvl4pPr>
      <a:lvl5pPr marL="1788835" algn="l" defTabSz="894419" rtl="0" eaLnBrk="1" latinLnBrk="0" hangingPunct="1">
        <a:defRPr sz="1800" kern="1200">
          <a:solidFill>
            <a:schemeClr val="tx1"/>
          </a:solidFill>
          <a:latin typeface="+mn-lt"/>
          <a:ea typeface="+mn-ea"/>
          <a:cs typeface="+mn-cs"/>
        </a:defRPr>
      </a:lvl5pPr>
      <a:lvl6pPr marL="2236043" algn="l" defTabSz="894419" rtl="0" eaLnBrk="1" latinLnBrk="0" hangingPunct="1">
        <a:defRPr sz="1800" kern="1200">
          <a:solidFill>
            <a:schemeClr val="tx1"/>
          </a:solidFill>
          <a:latin typeface="+mn-lt"/>
          <a:ea typeface="+mn-ea"/>
          <a:cs typeface="+mn-cs"/>
        </a:defRPr>
      </a:lvl6pPr>
      <a:lvl7pPr marL="2683253" algn="l" defTabSz="894419" rtl="0" eaLnBrk="1" latinLnBrk="0" hangingPunct="1">
        <a:defRPr sz="1800" kern="1200">
          <a:solidFill>
            <a:schemeClr val="tx1"/>
          </a:solidFill>
          <a:latin typeface="+mn-lt"/>
          <a:ea typeface="+mn-ea"/>
          <a:cs typeface="+mn-cs"/>
        </a:defRPr>
      </a:lvl7pPr>
      <a:lvl8pPr marL="3130460" algn="l" defTabSz="894419" rtl="0" eaLnBrk="1" latinLnBrk="0" hangingPunct="1">
        <a:defRPr sz="1800" kern="1200">
          <a:solidFill>
            <a:schemeClr val="tx1"/>
          </a:solidFill>
          <a:latin typeface="+mn-lt"/>
          <a:ea typeface="+mn-ea"/>
          <a:cs typeface="+mn-cs"/>
        </a:defRPr>
      </a:lvl8pPr>
      <a:lvl9pPr marL="3577672" algn="l" defTabSz="8944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36580" y="12327"/>
            <a:ext cx="8172000" cy="369332"/>
          </a:xfrm>
          <a:prstGeom prst="rect">
            <a:avLst/>
          </a:prstGeom>
        </p:spPr>
        <p:txBody>
          <a:bodyPr vert="horz" wrap="square" lIns="89441" tIns="0" rIns="89441" bIns="0" rtlCol="0" anchor="t" anchorCtr="0">
            <a:spAutoFit/>
          </a:bodyPr>
          <a:lstStyle/>
          <a:p>
            <a:r>
              <a:rPr lang="fr-FR" dirty="0" smtClean="0"/>
              <a:t>titre 1 (niveau 0)</a:t>
            </a:r>
            <a:endParaRPr lang="fr-FR" dirty="0"/>
          </a:p>
        </p:txBody>
      </p:sp>
      <p:pic>
        <p:nvPicPr>
          <p:cNvPr id="4" name="Image 3"/>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270007" y="-13374"/>
            <a:ext cx="454153" cy="469393"/>
          </a:xfrm>
          <a:prstGeom prst="rect">
            <a:avLst/>
          </a:prstGeom>
          <a:ln>
            <a:noFill/>
          </a:ln>
          <a:effectLst>
            <a:outerShdw blurRad="76200" dist="50800" dir="2700000" algn="tl" rotWithShape="0">
              <a:srgbClr val="333333">
                <a:alpha val="49000"/>
              </a:srgbClr>
            </a:outerShdw>
          </a:effectLst>
        </p:spPr>
      </p:pic>
      <p:pic>
        <p:nvPicPr>
          <p:cNvPr id="8" name="Image 7"/>
          <p:cNvPicPr>
            <a:picLocks noChangeAspect="1"/>
          </p:cNvPicPr>
          <p:nvPr/>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tretch>
            <a:fillRect/>
          </a:stretch>
        </p:blipFill>
        <p:spPr>
          <a:xfrm>
            <a:off x="8100392" y="4499186"/>
            <a:ext cx="855100" cy="643552"/>
          </a:xfrm>
          <a:prstGeom prst="rect">
            <a:avLst/>
          </a:prstGeom>
          <a:ln>
            <a:noFill/>
          </a:ln>
          <a:effectLst>
            <a:outerShdw blurRad="50800" dist="38100" dir="10800000" algn="r" rotWithShape="0">
              <a:prstClr val="black">
                <a:alpha val="40000"/>
              </a:prstClr>
            </a:outerShdw>
          </a:effectLst>
        </p:spPr>
      </p:pic>
      <p:sp>
        <p:nvSpPr>
          <p:cNvPr id="11" name="Espace réservé du numéro de diapositive 5"/>
          <p:cNvSpPr>
            <a:spLocks noGrp="1"/>
          </p:cNvSpPr>
          <p:nvPr>
            <p:ph type="sldNum" sz="quarter" idx="4"/>
          </p:nvPr>
        </p:nvSpPr>
        <p:spPr>
          <a:xfrm>
            <a:off x="0" y="4970475"/>
            <a:ext cx="504000" cy="123111"/>
          </a:xfrm>
          <a:prstGeom prst="rect">
            <a:avLst/>
          </a:prstGeom>
        </p:spPr>
        <p:txBody>
          <a:bodyPr vert="horz" wrap="square" lIns="35224" tIns="0" rIns="35224" bIns="0" rtlCol="0" anchor="ctr">
            <a:spAutoFit/>
          </a:bodyPr>
          <a:lstStyle>
            <a:lvl1pPr algn="r">
              <a:defRPr sz="800">
                <a:solidFill>
                  <a:schemeClr val="bg1">
                    <a:lumMod val="65000"/>
                  </a:schemeClr>
                </a:solidFill>
                <a:latin typeface="Calibri" panose="020F0502020204030204" pitchFamily="34" charset="0"/>
                <a:cs typeface="Calibri" panose="020F0502020204030204" pitchFamily="34" charset="0"/>
              </a:defRPr>
            </a:lvl1pPr>
          </a:lstStyle>
          <a:p>
            <a:fld id="{DD52E7CA-940C-4B6E-9E73-0245BA95FC91}" type="slidenum">
              <a:rPr lang="fr-FR" smtClean="0"/>
              <a:pPr/>
              <a:t>‹N°›</a:t>
            </a:fld>
            <a:endParaRPr lang="fr-FR" dirty="0"/>
          </a:p>
        </p:txBody>
      </p:sp>
      <p:sp>
        <p:nvSpPr>
          <p:cNvPr id="12" name="Rectangle 11"/>
          <p:cNvSpPr/>
          <p:nvPr/>
        </p:nvSpPr>
        <p:spPr>
          <a:xfrm flipH="1">
            <a:off x="584091" y="4916614"/>
            <a:ext cx="7976057" cy="215444"/>
          </a:xfrm>
          <a:prstGeom prst="rect">
            <a:avLst/>
          </a:prstGeom>
        </p:spPr>
        <p:txBody>
          <a:bodyPr wrap="square">
            <a:spAutoFit/>
          </a:bodyPr>
          <a:lstStyle/>
          <a:p>
            <a:pPr algn="ctr"/>
            <a:r>
              <a:rPr lang="de-DE" sz="800" b="1" dirty="0" smtClean="0">
                <a:solidFill>
                  <a:schemeClr val="bg1">
                    <a:lumMod val="65000"/>
                  </a:schemeClr>
                </a:solidFill>
                <a:latin typeface="Calibri" panose="020F0502020204030204" pitchFamily="34" charset="0"/>
                <a:cs typeface="Calibri" panose="020F0502020204030204" pitchFamily="34" charset="0"/>
              </a:rPr>
              <a:t>SAINT-GOBAIN RECHERCHE</a:t>
            </a:r>
            <a:r>
              <a:rPr lang="de-DE" sz="800" b="1" baseline="0" dirty="0" smtClean="0">
                <a:solidFill>
                  <a:schemeClr val="bg1">
                    <a:lumMod val="65000"/>
                  </a:schemeClr>
                </a:solidFill>
                <a:latin typeface="Calibri" panose="020F0502020204030204" pitchFamily="34" charset="0"/>
                <a:cs typeface="Calibri" panose="020F0502020204030204" pitchFamily="34" charset="0"/>
              </a:rPr>
              <a:t>   </a:t>
            </a:r>
            <a:r>
              <a:rPr lang="de-DE" sz="800" dirty="0" smtClean="0">
                <a:solidFill>
                  <a:schemeClr val="bg1">
                    <a:lumMod val="65000"/>
                  </a:schemeClr>
                </a:solidFill>
                <a:latin typeface="Calibri" panose="020F0502020204030204" pitchFamily="34" charset="0"/>
                <a:cs typeface="Calibri" panose="020F0502020204030204" pitchFamily="34" charset="0"/>
              </a:rPr>
              <a:t>CONFIDENTIAL</a:t>
            </a:r>
            <a:r>
              <a:rPr lang="de-DE" sz="800" baseline="0" dirty="0" smtClean="0">
                <a:solidFill>
                  <a:schemeClr val="bg1">
                    <a:lumMod val="65000"/>
                  </a:schemeClr>
                </a:solidFill>
                <a:latin typeface="Calibri" panose="020F0502020204030204" pitchFamily="34" charset="0"/>
                <a:cs typeface="Calibri" panose="020F0502020204030204" pitchFamily="34" charset="0"/>
              </a:rPr>
              <a:t> </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Disclosure</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or</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reproduction</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without</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prior</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written</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permission</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of</a:t>
            </a:r>
            <a:r>
              <a:rPr lang="de-DE" sz="800" dirty="0" smtClean="0">
                <a:solidFill>
                  <a:schemeClr val="bg1">
                    <a:lumMod val="65000"/>
                  </a:schemeClr>
                </a:solidFill>
                <a:latin typeface="Calibri" panose="020F0502020204030204" pitchFamily="34" charset="0"/>
                <a:cs typeface="Calibri" panose="020F0502020204030204" pitchFamily="34" charset="0"/>
              </a:rPr>
              <a:t> Saint-</a:t>
            </a:r>
            <a:r>
              <a:rPr lang="de-DE" sz="800" dirty="0" err="1" smtClean="0">
                <a:solidFill>
                  <a:schemeClr val="bg1">
                    <a:lumMod val="65000"/>
                  </a:schemeClr>
                </a:solidFill>
                <a:latin typeface="Calibri" panose="020F0502020204030204" pitchFamily="34" charset="0"/>
                <a:cs typeface="Calibri" panose="020F0502020204030204" pitchFamily="34" charset="0"/>
              </a:rPr>
              <a:t>Gobain</a:t>
            </a:r>
            <a:r>
              <a:rPr lang="de-DE" sz="800" dirty="0" smtClean="0">
                <a:solidFill>
                  <a:schemeClr val="bg1">
                    <a:lumMod val="65000"/>
                  </a:schemeClr>
                </a:solidFill>
                <a:latin typeface="Calibri" panose="020F0502020204030204" pitchFamily="34" charset="0"/>
                <a:cs typeface="Calibri" panose="020F0502020204030204" pitchFamily="34" charset="0"/>
              </a:rPr>
              <a:t> Recherche </a:t>
            </a:r>
            <a:r>
              <a:rPr lang="de-DE" sz="800" dirty="0" err="1" smtClean="0">
                <a:solidFill>
                  <a:schemeClr val="bg1">
                    <a:lumMod val="65000"/>
                  </a:schemeClr>
                </a:solidFill>
                <a:latin typeface="Calibri" panose="020F0502020204030204" pitchFamily="34" charset="0"/>
                <a:cs typeface="Calibri" panose="020F0502020204030204" pitchFamily="34" charset="0"/>
              </a:rPr>
              <a:t>is</a:t>
            </a:r>
            <a:r>
              <a:rPr lang="de-DE" sz="800" dirty="0" smtClean="0">
                <a:solidFill>
                  <a:schemeClr val="bg1">
                    <a:lumMod val="65000"/>
                  </a:schemeClr>
                </a:solidFill>
                <a:latin typeface="Calibri" panose="020F0502020204030204" pitchFamily="34" charset="0"/>
                <a:cs typeface="Calibri" panose="020F0502020204030204" pitchFamily="34" charset="0"/>
              </a:rPr>
              <a:t> </a:t>
            </a:r>
            <a:r>
              <a:rPr lang="de-DE" sz="800" dirty="0" err="1" smtClean="0">
                <a:solidFill>
                  <a:schemeClr val="bg1">
                    <a:lumMod val="65000"/>
                  </a:schemeClr>
                </a:solidFill>
                <a:latin typeface="Calibri" panose="020F0502020204030204" pitchFamily="34" charset="0"/>
                <a:cs typeface="Calibri" panose="020F0502020204030204" pitchFamily="34" charset="0"/>
              </a:rPr>
              <a:t>prohibited</a:t>
            </a:r>
            <a:endParaRPr lang="fr-FR" sz="800"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0192189"/>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728" r:id="rId3"/>
    <p:sldLayoutId id="2147483729" r:id="rId4"/>
    <p:sldLayoutId id="2147483730" r:id="rId5"/>
    <p:sldLayoutId id="2147483737" r:id="rId6"/>
    <p:sldLayoutId id="2147483742" r:id="rId7"/>
    <p:sldLayoutId id="2147483701" r:id="rId8"/>
    <p:sldLayoutId id="2147483706" r:id="rId9"/>
    <p:sldLayoutId id="2147483702" r:id="rId10"/>
    <p:sldLayoutId id="2147483712" r:id="rId11"/>
    <p:sldLayoutId id="2147483713" r:id="rId12"/>
    <p:sldLayoutId id="2147483711" r:id="rId13"/>
    <p:sldLayoutId id="2147483745" r:id="rId1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894419" rtl="0" eaLnBrk="1" latinLnBrk="0" hangingPunct="1">
        <a:spcBef>
          <a:spcPct val="0"/>
        </a:spcBef>
        <a:buNone/>
        <a:defRPr sz="2400" b="1" kern="1200" cap="none" baseline="0">
          <a:solidFill>
            <a:schemeClr val="tx2"/>
          </a:solidFill>
          <a:latin typeface="Calibri" panose="020F0502020204030204" pitchFamily="34" charset="0"/>
          <a:ea typeface="+mj-ea"/>
          <a:cs typeface="Calibri" panose="020F0502020204030204" pitchFamily="34" charset="0"/>
        </a:defRPr>
      </a:lvl1pPr>
    </p:titleStyle>
    <p:bodyStyle>
      <a:lvl1pPr marL="0" indent="0" algn="l" defTabSz="894419" rtl="0" eaLnBrk="1" latinLnBrk="0" hangingPunct="1">
        <a:lnSpc>
          <a:spcPct val="90000"/>
        </a:lnSpc>
        <a:spcBef>
          <a:spcPts val="0"/>
        </a:spcBef>
        <a:buFont typeface="Arial" panose="020B0604020202020204" pitchFamily="34" charset="0"/>
        <a:buNone/>
        <a:defRPr sz="2000" b="1" kern="1200" cap="none" baseline="0">
          <a:solidFill>
            <a:schemeClr val="tx2"/>
          </a:solidFill>
          <a:latin typeface="Calibri" panose="020F0502020204030204" pitchFamily="34" charset="0"/>
          <a:ea typeface="+mn-ea"/>
          <a:cs typeface="Calibri" panose="020F0502020204030204" pitchFamily="34" charset="0"/>
        </a:defRPr>
      </a:lvl1pPr>
      <a:lvl2pPr marL="0" indent="0" algn="l" defTabSz="894419" rtl="0" eaLnBrk="1" latinLnBrk="0" hangingPunct="1">
        <a:lnSpc>
          <a:spcPct val="90000"/>
        </a:lnSpc>
        <a:spcBef>
          <a:spcPts val="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2pPr>
      <a:lvl3pPr marL="0" indent="0" algn="l" defTabSz="894419" rtl="0" eaLnBrk="1" latinLnBrk="0" hangingPunct="1">
        <a:lnSpc>
          <a:spcPct val="90000"/>
        </a:lnSpc>
        <a:spcBef>
          <a:spcPts val="0"/>
        </a:spcBef>
        <a:buFont typeface="Arial" panose="020B0604020202020204" pitchFamily="34" charset="0"/>
        <a:buNone/>
        <a:defRPr sz="1400" kern="1200">
          <a:solidFill>
            <a:schemeClr val="tx2"/>
          </a:solidFill>
          <a:latin typeface="Calibri" panose="020F0502020204030204" pitchFamily="34" charset="0"/>
          <a:ea typeface="+mn-ea"/>
          <a:cs typeface="Calibri" panose="020F0502020204030204" pitchFamily="34" charset="0"/>
        </a:defRPr>
      </a:lvl3pPr>
      <a:lvl4pPr marL="86960" indent="-86960" algn="l" defTabSz="894419" rtl="0" eaLnBrk="1" latinLnBrk="0" hangingPunct="1">
        <a:lnSpc>
          <a:spcPct val="90000"/>
        </a:lnSpc>
        <a:spcBef>
          <a:spcPts val="0"/>
        </a:spcBef>
        <a:buFont typeface="Arial" panose="020B0604020202020204" pitchFamily="34" charset="0"/>
        <a:buChar char="•"/>
        <a:defRPr sz="1400" b="0" kern="1200">
          <a:solidFill>
            <a:schemeClr val="tx2"/>
          </a:solidFill>
          <a:latin typeface="Calibri" panose="020F0502020204030204" pitchFamily="34" charset="0"/>
          <a:ea typeface="+mn-ea"/>
          <a:cs typeface="Calibri" panose="020F0502020204030204" pitchFamily="34" charset="0"/>
        </a:defRPr>
      </a:lvl4pPr>
      <a:lvl5pPr marL="352484" indent="-352484" algn="l" defTabSz="894419" rtl="0" eaLnBrk="1" latinLnBrk="0" hangingPunct="1">
        <a:lnSpc>
          <a:spcPct val="90000"/>
        </a:lnSpc>
        <a:spcBef>
          <a:spcPts val="0"/>
        </a:spcBef>
        <a:buFontTx/>
        <a:buBlip>
          <a:blip r:embed="rId19"/>
        </a:buBlip>
        <a:defRPr sz="1100" kern="1200">
          <a:solidFill>
            <a:schemeClr val="tx2"/>
          </a:solidFill>
          <a:latin typeface="Arial" panose="020B0604020202020204" pitchFamily="34" charset="0"/>
          <a:ea typeface="+mn-ea"/>
          <a:cs typeface="Arial" panose="020B0604020202020204" pitchFamily="34" charset="0"/>
        </a:defRPr>
      </a:lvl5pPr>
      <a:lvl6pPr marL="2459649"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06861"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54066"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01274"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894419" rtl="0" eaLnBrk="1" latinLnBrk="0" hangingPunct="1">
        <a:defRPr sz="1800" kern="1200">
          <a:solidFill>
            <a:schemeClr val="tx1"/>
          </a:solidFill>
          <a:latin typeface="+mn-lt"/>
          <a:ea typeface="+mn-ea"/>
          <a:cs typeface="+mn-cs"/>
        </a:defRPr>
      </a:lvl1pPr>
      <a:lvl2pPr marL="447208" algn="l" defTabSz="894419" rtl="0" eaLnBrk="1" latinLnBrk="0" hangingPunct="1">
        <a:defRPr sz="1800" kern="1200">
          <a:solidFill>
            <a:schemeClr val="tx1"/>
          </a:solidFill>
          <a:latin typeface="+mn-lt"/>
          <a:ea typeface="+mn-ea"/>
          <a:cs typeface="+mn-cs"/>
        </a:defRPr>
      </a:lvl2pPr>
      <a:lvl3pPr marL="894419" algn="l" defTabSz="894419" rtl="0" eaLnBrk="1" latinLnBrk="0" hangingPunct="1">
        <a:defRPr sz="1800" kern="1200">
          <a:solidFill>
            <a:schemeClr val="tx1"/>
          </a:solidFill>
          <a:latin typeface="+mn-lt"/>
          <a:ea typeface="+mn-ea"/>
          <a:cs typeface="+mn-cs"/>
        </a:defRPr>
      </a:lvl3pPr>
      <a:lvl4pPr marL="1341625" algn="l" defTabSz="894419" rtl="0" eaLnBrk="1" latinLnBrk="0" hangingPunct="1">
        <a:defRPr sz="1800" kern="1200">
          <a:solidFill>
            <a:schemeClr val="tx1"/>
          </a:solidFill>
          <a:latin typeface="+mn-lt"/>
          <a:ea typeface="+mn-ea"/>
          <a:cs typeface="+mn-cs"/>
        </a:defRPr>
      </a:lvl4pPr>
      <a:lvl5pPr marL="1788835" algn="l" defTabSz="894419" rtl="0" eaLnBrk="1" latinLnBrk="0" hangingPunct="1">
        <a:defRPr sz="1800" kern="1200">
          <a:solidFill>
            <a:schemeClr val="tx1"/>
          </a:solidFill>
          <a:latin typeface="+mn-lt"/>
          <a:ea typeface="+mn-ea"/>
          <a:cs typeface="+mn-cs"/>
        </a:defRPr>
      </a:lvl5pPr>
      <a:lvl6pPr marL="2236043" algn="l" defTabSz="894419" rtl="0" eaLnBrk="1" latinLnBrk="0" hangingPunct="1">
        <a:defRPr sz="1800" kern="1200">
          <a:solidFill>
            <a:schemeClr val="tx1"/>
          </a:solidFill>
          <a:latin typeface="+mn-lt"/>
          <a:ea typeface="+mn-ea"/>
          <a:cs typeface="+mn-cs"/>
        </a:defRPr>
      </a:lvl6pPr>
      <a:lvl7pPr marL="2683253" algn="l" defTabSz="894419" rtl="0" eaLnBrk="1" latinLnBrk="0" hangingPunct="1">
        <a:defRPr sz="1800" kern="1200">
          <a:solidFill>
            <a:schemeClr val="tx1"/>
          </a:solidFill>
          <a:latin typeface="+mn-lt"/>
          <a:ea typeface="+mn-ea"/>
          <a:cs typeface="+mn-cs"/>
        </a:defRPr>
      </a:lvl7pPr>
      <a:lvl8pPr marL="3130460" algn="l" defTabSz="894419" rtl="0" eaLnBrk="1" latinLnBrk="0" hangingPunct="1">
        <a:defRPr sz="1800" kern="1200">
          <a:solidFill>
            <a:schemeClr val="tx1"/>
          </a:solidFill>
          <a:latin typeface="+mn-lt"/>
          <a:ea typeface="+mn-ea"/>
          <a:cs typeface="+mn-cs"/>
        </a:defRPr>
      </a:lvl8pPr>
      <a:lvl9pPr marL="3577672" algn="l" defTabSz="8944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57.jp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image" Target="../media/image56.jpg"/><Relationship Id="rId1" Type="http://schemas.openxmlformats.org/officeDocument/2006/relationships/slideLayout" Target="../slideLayouts/slideLayout16.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g"/><Relationship Id="rId15" Type="http://schemas.openxmlformats.org/officeDocument/2006/relationships/image" Target="../media/image6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jpeg"/></Relationships>
</file>

<file path=ppt/slides/_rels/slide1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eg"/><Relationship Id="rId1" Type="http://schemas.openxmlformats.org/officeDocument/2006/relationships/slideLayout" Target="../slideLayouts/slideLayout18.xml"/><Relationship Id="rId5" Type="http://schemas.openxmlformats.org/officeDocument/2006/relationships/image" Target="../media/image75.jpeg"/><Relationship Id="rId4" Type="http://schemas.openxmlformats.org/officeDocument/2006/relationships/image" Target="../media/image7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7.png"/><Relationship Id="rId7" Type="http://schemas.openxmlformats.org/officeDocument/2006/relationships/image" Target="../media/image81.jpeg"/><Relationship Id="rId12" Type="http://schemas.openxmlformats.org/officeDocument/2006/relationships/image" Target="../media/image86.emf"/><Relationship Id="rId2" Type="http://schemas.openxmlformats.org/officeDocument/2006/relationships/image" Target="../media/image76.jpeg"/><Relationship Id="rId1" Type="http://schemas.openxmlformats.org/officeDocument/2006/relationships/slideLayout" Target="../slideLayouts/slideLayout15.xml"/><Relationship Id="rId6" Type="http://schemas.openxmlformats.org/officeDocument/2006/relationships/image" Target="../media/image80.jpeg"/><Relationship Id="rId11" Type="http://schemas.openxmlformats.org/officeDocument/2006/relationships/image" Target="../media/image85.emf"/><Relationship Id="rId5" Type="http://schemas.openxmlformats.org/officeDocument/2006/relationships/image" Target="../media/image79.jpeg"/><Relationship Id="rId10" Type="http://schemas.openxmlformats.org/officeDocument/2006/relationships/image" Target="../media/image84.emf"/><Relationship Id="rId4" Type="http://schemas.openxmlformats.org/officeDocument/2006/relationships/image" Target="../media/image78.png"/><Relationship Id="rId9" Type="http://schemas.openxmlformats.org/officeDocument/2006/relationships/image" Target="../media/image83.emf"/></Relationships>
</file>

<file path=ppt/slides/_rels/slide17.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hyperlink" Target="http://www.google.fr/url?url=http://www.carbocia.fr/produits/&amp;rct=j&amp;frm=1&amp;q=&amp;esrc=s&amp;sa=U&amp;ei=ETCXU6zVE8r00gWkoIG4DQ&amp;ved=0CDgQ9QEwCw&amp;usg=AFQjCNH32wySzOeiyXrHfSHPuQjwuzOV1Q" TargetMode="External"/><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7.png"/><Relationship Id="rId1" Type="http://schemas.openxmlformats.org/officeDocument/2006/relationships/slideLayout" Target="../slideLayouts/slideLayout15.xml"/><Relationship Id="rId6" Type="http://schemas.openxmlformats.org/officeDocument/2006/relationships/image" Target="../media/image90.png"/><Relationship Id="rId11" Type="http://schemas.openxmlformats.org/officeDocument/2006/relationships/image" Target="../media/image95.jpe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jpeg"/><Relationship Id="rId9" Type="http://schemas.openxmlformats.org/officeDocument/2006/relationships/image" Target="../media/image93.png"/></Relationships>
</file>

<file path=ppt/slides/_rels/slide1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7.jpe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png"/><Relationship Id="rId1" Type="http://schemas.openxmlformats.org/officeDocument/2006/relationships/slideLayout" Target="../slideLayouts/slideLayout15.xml"/><Relationship Id="rId5" Type="http://schemas.openxmlformats.org/officeDocument/2006/relationships/image" Target="../media/image106.png"/><Relationship Id="rId4" Type="http://schemas.openxmlformats.org/officeDocument/2006/relationships/image" Target="../media/image10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image" Target="../media/image15.jpg"/><Relationship Id="rId21" Type="http://schemas.openxmlformats.org/officeDocument/2006/relationships/image" Target="../media/image33.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2.xml"/><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16.xml"/><Relationship Id="rId6" Type="http://schemas.openxmlformats.org/officeDocument/2006/relationships/image" Target="../media/image18.jpg"/><Relationship Id="rId11" Type="http://schemas.openxmlformats.org/officeDocument/2006/relationships/image" Target="../media/image23.jpeg"/><Relationship Id="rId5" Type="http://schemas.openxmlformats.org/officeDocument/2006/relationships/image" Target="../media/image17.jpg"/><Relationship Id="rId15" Type="http://schemas.openxmlformats.org/officeDocument/2006/relationships/image" Target="../media/image27.jpeg"/><Relationship Id="rId23" Type="http://schemas.openxmlformats.org/officeDocument/2006/relationships/image" Target="../media/image35.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jp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3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g"/><Relationship Id="rId7" Type="http://schemas.openxmlformats.org/officeDocument/2006/relationships/image" Target="../media/image43.jpeg"/><Relationship Id="rId12" Type="http://schemas.openxmlformats.org/officeDocument/2006/relationships/image" Target="../media/image48.jpeg"/><Relationship Id="rId17" Type="http://schemas.openxmlformats.org/officeDocument/2006/relationships/image" Target="../media/image53.png"/><Relationship Id="rId2" Type="http://schemas.openxmlformats.org/officeDocument/2006/relationships/image" Target="../media/image38.jpg"/><Relationship Id="rId16" Type="http://schemas.openxmlformats.org/officeDocument/2006/relationships/image" Target="../media/image52.png"/><Relationship Id="rId1" Type="http://schemas.openxmlformats.org/officeDocument/2006/relationships/slideLayout" Target="../slideLayouts/slideLayout16.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g"/><Relationship Id="rId15" Type="http://schemas.openxmlformats.org/officeDocument/2006/relationships/image" Target="../media/image51.jpeg"/><Relationship Id="rId10" Type="http://schemas.openxmlformats.org/officeDocument/2006/relationships/image" Target="../media/image46.jpeg"/><Relationship Id="rId4" Type="http://schemas.openxmlformats.org/officeDocument/2006/relationships/image" Target="../media/image40.jpg"/><Relationship Id="rId9" Type="http://schemas.openxmlformats.org/officeDocument/2006/relationships/image" Target="../media/image45.jpeg"/><Relationship Id="rId14"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923928" y="1995686"/>
            <a:ext cx="4968112" cy="2462213"/>
          </a:xfrm>
        </p:spPr>
        <p:txBody>
          <a:bodyPr/>
          <a:lstStyle/>
          <a:p>
            <a:r>
              <a:rPr lang="fr-FR"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Saint-Gobain</a:t>
            </a:r>
            <a:br>
              <a:rPr lang="fr-FR"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fr-FR"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 ROADEF/EURO </a:t>
            </a:r>
            <a:br>
              <a:rPr lang="fr-FR"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fr-FR"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2018-2019</a:t>
            </a:r>
            <a:br>
              <a:rPr lang="fr-FR"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fr-FR" sz="2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fr-FR" sz="2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fr-FR" sz="2000" dirty="0" smtClean="0"/>
              <a:t>2</a:t>
            </a:r>
            <a:r>
              <a:rPr lang="fr-FR" sz="20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3/02/2018</a:t>
            </a:r>
            <a:r>
              <a:rPr lang="fr-FR"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fr-FR"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fr-FR" sz="1600" dirty="0"/>
              <a:t/>
            </a:r>
            <a:br>
              <a:rPr lang="fr-FR" sz="1600" dirty="0"/>
            </a:br>
            <a:r>
              <a:rPr lang="fr-FR" sz="1600" dirty="0"/>
              <a:t>Lydia Tlilane &amp; Quentin </a:t>
            </a:r>
            <a:r>
              <a:rPr lang="fr-FR" sz="1600" dirty="0" smtClean="0"/>
              <a:t>Viaud </a:t>
            </a:r>
            <a:r>
              <a:rPr lang="fr-FR" sz="1600" cap="none"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fr-FR" sz="1600" cap="none"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fr-FR" sz="1600" cap="none"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Datalab</a:t>
            </a:r>
            <a:r>
              <a:rPr lang="fr-FR" sz="1600" cap="none"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Saint-Gobain Recherche</a:t>
            </a:r>
            <a:endParaRPr lang="fr-FR"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667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596" y="3780995"/>
            <a:ext cx="1723322" cy="1154626"/>
          </a:xfrm>
          <a:prstGeom prst="rect">
            <a:avLst/>
          </a:prstGeom>
        </p:spPr>
      </p:pic>
      <p:sp>
        <p:nvSpPr>
          <p:cNvPr id="4" name="Espace réservé du numéro de diapositive 3"/>
          <p:cNvSpPr>
            <a:spLocks noGrp="1"/>
          </p:cNvSpPr>
          <p:nvPr>
            <p:ph type="sldNum" sz="quarter" idx="12"/>
          </p:nvPr>
        </p:nvSpPr>
        <p:spPr/>
        <p:txBody>
          <a:bodyPr/>
          <a:lstStyle/>
          <a:p>
            <a:fld id="{ABCFBC9E-2200-46F0-9D19-9915AEC796D7}" type="slidenum">
              <a:rPr lang="fr-FR" smtClean="0">
                <a:latin typeface="+mn-lt"/>
              </a:rPr>
              <a:t>10</a:t>
            </a:fld>
            <a:endParaRPr lang="fr-FR">
              <a:latin typeface="+mn-lt"/>
            </a:endParaRPr>
          </a:p>
        </p:txBody>
      </p:sp>
      <p:sp>
        <p:nvSpPr>
          <p:cNvPr id="14" name="ZoneTexte 13"/>
          <p:cNvSpPr txBox="1"/>
          <p:nvPr/>
        </p:nvSpPr>
        <p:spPr>
          <a:xfrm>
            <a:off x="6760030" y="568490"/>
            <a:ext cx="2203970" cy="473206"/>
          </a:xfrm>
          <a:prstGeom prst="rect">
            <a:avLst/>
          </a:prstGeom>
          <a:noFill/>
        </p:spPr>
        <p:txBody>
          <a:bodyPr wrap="square" rtlCol="0" anchor="b">
            <a:spAutoFit/>
          </a:bodyPr>
          <a:lstStyle/>
          <a:p>
            <a:pPr algn="r"/>
            <a:r>
              <a:rPr lang="fr-FR" sz="800" b="1" dirty="0" err="1">
                <a:solidFill>
                  <a:schemeClr val="accent1"/>
                </a:solidFill>
              </a:rPr>
              <a:t>LeanWorks</a:t>
            </a:r>
            <a:endParaRPr lang="fr-FR" sz="800" b="1" dirty="0">
              <a:solidFill>
                <a:schemeClr val="accent1"/>
              </a:solidFill>
            </a:endParaRPr>
          </a:p>
          <a:p>
            <a:pPr algn="r"/>
            <a:r>
              <a:rPr lang="en-US" sz="800" dirty="0"/>
              <a:t>Logistics solution developed by </a:t>
            </a:r>
            <a:r>
              <a:rPr lang="en-US" sz="800" dirty="0" err="1"/>
              <a:t>Raab</a:t>
            </a:r>
            <a:r>
              <a:rPr lang="en-US" sz="800" dirty="0"/>
              <a:t> </a:t>
            </a:r>
            <a:r>
              <a:rPr lang="en-US" sz="800" dirty="0" err="1"/>
              <a:t>Karcher</a:t>
            </a:r>
            <a:r>
              <a:rPr lang="en-US" sz="800" dirty="0"/>
              <a:t> in the Netherlands</a:t>
            </a:r>
            <a:endParaRPr lang="fr-FR" sz="800" dirty="0"/>
          </a:p>
        </p:txBody>
      </p:sp>
      <p:sp>
        <p:nvSpPr>
          <p:cNvPr id="15" name="ZoneTexte 14"/>
          <p:cNvSpPr txBox="1"/>
          <p:nvPr/>
        </p:nvSpPr>
        <p:spPr>
          <a:xfrm>
            <a:off x="3410667" y="3207861"/>
            <a:ext cx="2023076" cy="461665"/>
          </a:xfrm>
          <a:prstGeom prst="rect">
            <a:avLst/>
          </a:prstGeom>
          <a:noFill/>
        </p:spPr>
        <p:txBody>
          <a:bodyPr wrap="square" rtlCol="0">
            <a:spAutoFit/>
          </a:bodyPr>
          <a:lstStyle/>
          <a:p>
            <a:r>
              <a:rPr lang="fr-FR" sz="800" b="1" dirty="0" err="1">
                <a:solidFill>
                  <a:schemeClr val="accent1"/>
                </a:solidFill>
              </a:rPr>
              <a:t>Greenworks</a:t>
            </a:r>
            <a:r>
              <a:rPr lang="fr-FR" sz="800" b="1" dirty="0">
                <a:solidFill>
                  <a:schemeClr val="accent1"/>
                </a:solidFill>
              </a:rPr>
              <a:t> Training </a:t>
            </a:r>
            <a:r>
              <a:rPr lang="fr-FR" sz="800" b="1" dirty="0" err="1">
                <a:solidFill>
                  <a:schemeClr val="accent1"/>
                </a:solidFill>
              </a:rPr>
              <a:t>Academy</a:t>
            </a:r>
            <a:endParaRPr lang="fr-FR" sz="800" b="1" dirty="0">
              <a:solidFill>
                <a:schemeClr val="accent1"/>
              </a:solidFill>
            </a:endParaRPr>
          </a:p>
          <a:p>
            <a:r>
              <a:rPr lang="fr-FR" sz="800" dirty="0" err="1" smtClean="0"/>
              <a:t>Customers</a:t>
            </a:r>
            <a:r>
              <a:rPr lang="fr-FR" sz="800" dirty="0" smtClean="0"/>
              <a:t> training in sustainable building in the United </a:t>
            </a:r>
            <a:r>
              <a:rPr lang="fr-FR" sz="800" dirty="0" err="1" smtClean="0"/>
              <a:t>Kingdom</a:t>
            </a:r>
            <a:endParaRPr lang="fr-FR" sz="800" dirty="0"/>
          </a:p>
        </p:txBody>
      </p:sp>
      <p:sp>
        <p:nvSpPr>
          <p:cNvPr id="17" name="ZoneTexte 16"/>
          <p:cNvSpPr txBox="1"/>
          <p:nvPr/>
        </p:nvSpPr>
        <p:spPr>
          <a:xfrm>
            <a:off x="1231408" y="3315583"/>
            <a:ext cx="1896710" cy="584775"/>
          </a:xfrm>
          <a:prstGeom prst="rect">
            <a:avLst/>
          </a:prstGeom>
          <a:noFill/>
        </p:spPr>
        <p:txBody>
          <a:bodyPr wrap="square" rtlCol="0">
            <a:spAutoFit/>
          </a:bodyPr>
          <a:lstStyle/>
          <a:p>
            <a:r>
              <a:rPr lang="fr-FR" sz="800" b="1" dirty="0" err="1">
                <a:solidFill>
                  <a:schemeClr val="accent1"/>
                </a:solidFill>
              </a:rPr>
              <a:t>MinOptimera</a:t>
            </a:r>
            <a:endParaRPr lang="fr-FR" sz="800" b="1" dirty="0">
              <a:solidFill>
                <a:schemeClr val="accent1"/>
              </a:solidFill>
            </a:endParaRPr>
          </a:p>
          <a:p>
            <a:r>
              <a:rPr lang="en-US" sz="800" dirty="0"/>
              <a:t>Self-service estimation tools for building and public works SMEs available on the Optimera brand’s interactive </a:t>
            </a:r>
            <a:r>
              <a:rPr lang="en-US" sz="800" dirty="0" smtClean="0"/>
              <a:t>website</a:t>
            </a:r>
            <a:endParaRPr lang="fr-FR" sz="800"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898" y="1023661"/>
            <a:ext cx="1955652" cy="1466739"/>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026" y="3651899"/>
            <a:ext cx="1640168" cy="1094812"/>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7805" y="3476675"/>
            <a:ext cx="2223477" cy="1445260"/>
          </a:xfrm>
          <a:prstGeom prst="rect">
            <a:avLst/>
          </a:prstGeom>
        </p:spPr>
      </p:pic>
      <p:sp>
        <p:nvSpPr>
          <p:cNvPr id="13" name="ZoneTexte 12"/>
          <p:cNvSpPr txBox="1"/>
          <p:nvPr/>
        </p:nvSpPr>
        <p:spPr>
          <a:xfrm>
            <a:off x="6146061" y="3011628"/>
            <a:ext cx="1711037" cy="461665"/>
          </a:xfrm>
          <a:prstGeom prst="rect">
            <a:avLst/>
          </a:prstGeom>
          <a:noFill/>
        </p:spPr>
        <p:txBody>
          <a:bodyPr wrap="square" rtlCol="0">
            <a:spAutoFit/>
          </a:bodyPr>
          <a:lstStyle/>
          <a:p>
            <a:pPr algn="r"/>
            <a:r>
              <a:rPr lang="fr-FR" sz="800" b="1" dirty="0">
                <a:solidFill>
                  <a:schemeClr val="accent1"/>
                </a:solidFill>
              </a:rPr>
              <a:t>2015 </a:t>
            </a:r>
            <a:r>
              <a:rPr lang="fr-FR" sz="800" b="1" dirty="0" smtClean="0">
                <a:solidFill>
                  <a:schemeClr val="accent1"/>
                </a:solidFill>
              </a:rPr>
              <a:t>– Norway </a:t>
            </a:r>
            <a:endParaRPr lang="fr-FR" sz="800" b="1" dirty="0">
              <a:solidFill>
                <a:schemeClr val="accent1"/>
              </a:solidFill>
            </a:endParaRPr>
          </a:p>
          <a:p>
            <a:pPr algn="r"/>
            <a:r>
              <a:rPr lang="fr-FR" sz="800" dirty="0" err="1" smtClean="0"/>
              <a:t>Three</a:t>
            </a:r>
            <a:r>
              <a:rPr lang="fr-FR" sz="800" dirty="0" smtClean="0"/>
              <a:t> Multi-</a:t>
            </a:r>
            <a:r>
              <a:rPr lang="fr-FR" sz="800" dirty="0" err="1" smtClean="0"/>
              <a:t>Comfort</a:t>
            </a:r>
            <a:r>
              <a:rPr lang="fr-FR" sz="800" dirty="0" smtClean="0"/>
              <a:t> </a:t>
            </a:r>
            <a:r>
              <a:rPr lang="fr-FR" sz="800" dirty="0" err="1" smtClean="0"/>
              <a:t>houses</a:t>
            </a:r>
            <a:r>
              <a:rPr lang="fr-FR" sz="800" dirty="0" smtClean="0"/>
              <a:t> </a:t>
            </a:r>
            <a:r>
              <a:rPr lang="fr-FR" sz="800" dirty="0" err="1" smtClean="0"/>
              <a:t>built</a:t>
            </a:r>
            <a:r>
              <a:rPr lang="fr-FR" sz="800" dirty="0" smtClean="0"/>
              <a:t> by the Optimera and Dahl brands</a:t>
            </a:r>
            <a:endParaRPr lang="fr-FR" sz="800" dirty="0"/>
          </a:p>
        </p:txBody>
      </p:sp>
      <p:sp>
        <p:nvSpPr>
          <p:cNvPr id="20" name="ZoneTexte 19"/>
          <p:cNvSpPr txBox="1"/>
          <p:nvPr/>
        </p:nvSpPr>
        <p:spPr>
          <a:xfrm>
            <a:off x="882334" y="1019115"/>
            <a:ext cx="535724" cy="215444"/>
          </a:xfrm>
          <a:prstGeom prst="rect">
            <a:avLst/>
          </a:prstGeom>
          <a:noFill/>
        </p:spPr>
        <p:txBody>
          <a:bodyPr wrap="none" rtlCol="0">
            <a:spAutoFit/>
          </a:bodyPr>
          <a:lstStyle/>
          <a:p>
            <a:r>
              <a:rPr lang="en-US" sz="800" b="1" dirty="0">
                <a:solidFill>
                  <a:schemeClr val="accent5"/>
                </a:solidFill>
              </a:rPr>
              <a:t>FRANCE</a:t>
            </a:r>
          </a:p>
        </p:txBody>
      </p:sp>
      <p:sp>
        <p:nvSpPr>
          <p:cNvPr id="26" name="ZoneTexte 25"/>
          <p:cNvSpPr txBox="1"/>
          <p:nvPr/>
        </p:nvSpPr>
        <p:spPr>
          <a:xfrm>
            <a:off x="1958492" y="1019115"/>
            <a:ext cx="564578" cy="215444"/>
          </a:xfrm>
          <a:prstGeom prst="rect">
            <a:avLst/>
          </a:prstGeom>
          <a:noFill/>
        </p:spPr>
        <p:txBody>
          <a:bodyPr wrap="none" rtlCol="0">
            <a:spAutoFit/>
          </a:bodyPr>
          <a:lstStyle/>
          <a:p>
            <a:r>
              <a:rPr lang="en-US" sz="800" b="1" dirty="0">
                <a:solidFill>
                  <a:schemeClr val="accent5"/>
                </a:solidFill>
              </a:rPr>
              <a:t>EUROPE </a:t>
            </a:r>
          </a:p>
        </p:txBody>
      </p:sp>
      <p:sp>
        <p:nvSpPr>
          <p:cNvPr id="27" name="ZoneTexte 26"/>
          <p:cNvSpPr txBox="1"/>
          <p:nvPr/>
        </p:nvSpPr>
        <p:spPr>
          <a:xfrm>
            <a:off x="3133889" y="1019115"/>
            <a:ext cx="973343" cy="215444"/>
          </a:xfrm>
          <a:prstGeom prst="rect">
            <a:avLst/>
          </a:prstGeom>
          <a:noFill/>
        </p:spPr>
        <p:txBody>
          <a:bodyPr wrap="none" rtlCol="0">
            <a:spAutoFit/>
          </a:bodyPr>
          <a:lstStyle/>
          <a:p>
            <a:r>
              <a:rPr lang="en-US" sz="800" b="1" dirty="0" smtClean="0">
                <a:solidFill>
                  <a:schemeClr val="accent5"/>
                </a:solidFill>
              </a:rPr>
              <a:t>UNITED KINGDOM</a:t>
            </a:r>
            <a:endParaRPr lang="en-US" sz="800" b="1" dirty="0">
              <a:solidFill>
                <a:schemeClr val="accent5"/>
              </a:solidFill>
            </a:endParaRPr>
          </a:p>
        </p:txBody>
      </p:sp>
      <p:pic>
        <p:nvPicPr>
          <p:cNvPr id="21" name="Imag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173" y="1302969"/>
            <a:ext cx="720000" cy="249562"/>
          </a:xfrm>
          <a:prstGeom prst="rect">
            <a:avLst/>
          </a:prstGeom>
        </p:spPr>
      </p:pic>
      <p:pic>
        <p:nvPicPr>
          <p:cNvPr id="22" name="Imag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955" y="1622134"/>
            <a:ext cx="720000" cy="209403"/>
          </a:xfrm>
          <a:prstGeom prst="rect">
            <a:avLst/>
          </a:prstGeom>
        </p:spPr>
      </p:pic>
      <p:pic>
        <p:nvPicPr>
          <p:cNvPr id="23" name="Imag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5252" y="1302969"/>
            <a:ext cx="720000" cy="226610"/>
          </a:xfrm>
          <a:prstGeom prst="rect">
            <a:avLst/>
          </a:prstGeom>
        </p:spPr>
      </p:pic>
      <p:pic>
        <p:nvPicPr>
          <p:cNvPr id="24" name="Imag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6283" y="1302969"/>
            <a:ext cx="720000" cy="224089"/>
          </a:xfrm>
          <a:prstGeom prst="rect">
            <a:avLst/>
          </a:prstGeom>
        </p:spPr>
      </p:pic>
      <p:pic>
        <p:nvPicPr>
          <p:cNvPr id="25" name="Imag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06283" y="1622135"/>
            <a:ext cx="720000" cy="275984"/>
          </a:xfrm>
          <a:prstGeom prst="rect">
            <a:avLst/>
          </a:prstGeom>
        </p:spPr>
      </p:pic>
      <p:sp>
        <p:nvSpPr>
          <p:cNvPr id="33" name="ZoneTexte 32"/>
          <p:cNvSpPr txBox="1"/>
          <p:nvPr/>
        </p:nvSpPr>
        <p:spPr>
          <a:xfrm>
            <a:off x="882334" y="2041643"/>
            <a:ext cx="811441" cy="215444"/>
          </a:xfrm>
          <a:prstGeom prst="rect">
            <a:avLst/>
          </a:prstGeom>
          <a:noFill/>
        </p:spPr>
        <p:txBody>
          <a:bodyPr wrap="none" rtlCol="0">
            <a:spAutoFit/>
          </a:bodyPr>
          <a:lstStyle/>
          <a:p>
            <a:r>
              <a:rPr lang="fr-FR" sz="800" b="1" dirty="0" smtClean="0">
                <a:solidFill>
                  <a:schemeClr val="accent5"/>
                </a:solidFill>
              </a:rPr>
              <a:t>SCANDINAVIA </a:t>
            </a:r>
            <a:endParaRPr lang="fr-FR" sz="800" b="1" dirty="0">
              <a:solidFill>
                <a:schemeClr val="accent5"/>
              </a:solidFill>
            </a:endParaRPr>
          </a:p>
        </p:txBody>
      </p:sp>
      <p:sp>
        <p:nvSpPr>
          <p:cNvPr id="34" name="ZoneTexte 33"/>
          <p:cNvSpPr txBox="1"/>
          <p:nvPr/>
        </p:nvSpPr>
        <p:spPr>
          <a:xfrm>
            <a:off x="1958492" y="2041643"/>
            <a:ext cx="966931" cy="338554"/>
          </a:xfrm>
          <a:prstGeom prst="rect">
            <a:avLst/>
          </a:prstGeom>
          <a:noFill/>
        </p:spPr>
        <p:txBody>
          <a:bodyPr wrap="none" rtlCol="0">
            <a:spAutoFit/>
          </a:bodyPr>
          <a:lstStyle/>
          <a:p>
            <a:r>
              <a:rPr lang="fr-FR" sz="800" b="1" dirty="0" smtClean="0">
                <a:solidFill>
                  <a:schemeClr val="accent5"/>
                </a:solidFill>
              </a:rPr>
              <a:t>GERMANY/</a:t>
            </a:r>
            <a:r>
              <a:rPr lang="fr-FR" sz="800" b="1" dirty="0">
                <a:solidFill>
                  <a:schemeClr val="accent5"/>
                </a:solidFill>
              </a:rPr>
              <a:t/>
            </a:r>
            <a:br>
              <a:rPr lang="fr-FR" sz="800" b="1" dirty="0">
                <a:solidFill>
                  <a:schemeClr val="accent5"/>
                </a:solidFill>
              </a:rPr>
            </a:br>
            <a:r>
              <a:rPr lang="fr-FR" sz="800" b="1" dirty="0" smtClean="0">
                <a:solidFill>
                  <a:schemeClr val="accent5"/>
                </a:solidFill>
              </a:rPr>
              <a:t>CENTRAL EUROPE</a:t>
            </a:r>
            <a:endParaRPr lang="fr-FR" sz="800" b="1" dirty="0">
              <a:solidFill>
                <a:schemeClr val="accent5"/>
              </a:solidFill>
            </a:endParaRPr>
          </a:p>
        </p:txBody>
      </p:sp>
      <p:sp>
        <p:nvSpPr>
          <p:cNvPr id="35" name="ZoneTexte 34"/>
          <p:cNvSpPr txBox="1"/>
          <p:nvPr/>
        </p:nvSpPr>
        <p:spPr>
          <a:xfrm>
            <a:off x="3133889" y="2041643"/>
            <a:ext cx="494046" cy="215444"/>
          </a:xfrm>
          <a:prstGeom prst="rect">
            <a:avLst/>
          </a:prstGeom>
          <a:noFill/>
        </p:spPr>
        <p:txBody>
          <a:bodyPr wrap="none" rtlCol="0">
            <a:spAutoFit/>
          </a:bodyPr>
          <a:lstStyle/>
          <a:p>
            <a:r>
              <a:rPr lang="fr-FR" sz="800" b="1" dirty="0" smtClean="0">
                <a:solidFill>
                  <a:schemeClr val="accent5"/>
                </a:solidFill>
              </a:rPr>
              <a:t>BRAZIL</a:t>
            </a:r>
            <a:endParaRPr lang="fr-FR" sz="800" b="1" dirty="0">
              <a:solidFill>
                <a:schemeClr val="accent5"/>
              </a:solidFill>
            </a:endParaRPr>
          </a:p>
        </p:txBody>
      </p:sp>
      <p:pic>
        <p:nvPicPr>
          <p:cNvPr id="28" name="Imag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7529" y="2299837"/>
            <a:ext cx="612875" cy="532171"/>
          </a:xfrm>
          <a:prstGeom prst="rect">
            <a:avLst/>
          </a:prstGeom>
        </p:spPr>
      </p:pic>
      <p:pic>
        <p:nvPicPr>
          <p:cNvPr id="29" name="Imag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4111" y="2972971"/>
            <a:ext cx="720000" cy="91200"/>
          </a:xfrm>
          <a:prstGeom prst="rect">
            <a:avLst/>
          </a:prstGeom>
        </p:spPr>
      </p:pic>
      <p:pic>
        <p:nvPicPr>
          <p:cNvPr id="30" name="Imag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95252" y="2399242"/>
            <a:ext cx="720000" cy="283200"/>
          </a:xfrm>
          <a:prstGeom prst="rect">
            <a:avLst/>
          </a:prstGeom>
        </p:spPr>
      </p:pic>
      <p:pic>
        <p:nvPicPr>
          <p:cNvPr id="31" name="Imag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06283" y="2399242"/>
            <a:ext cx="720000" cy="110472"/>
          </a:xfrm>
          <a:prstGeom prst="rect">
            <a:avLst/>
          </a:prstGeom>
        </p:spPr>
      </p:pic>
      <p:sp>
        <p:nvSpPr>
          <p:cNvPr id="32" name="ZoneTexte 31"/>
          <p:cNvSpPr txBox="1"/>
          <p:nvPr/>
        </p:nvSpPr>
        <p:spPr>
          <a:xfrm>
            <a:off x="4470515" y="1023396"/>
            <a:ext cx="2485383" cy="584775"/>
          </a:xfrm>
          <a:prstGeom prst="rect">
            <a:avLst/>
          </a:prstGeom>
          <a:noFill/>
        </p:spPr>
        <p:txBody>
          <a:bodyPr wrap="square" rtlCol="0">
            <a:spAutoFit/>
          </a:bodyPr>
          <a:lstStyle/>
          <a:p>
            <a:r>
              <a:rPr lang="fr-FR" sz="800" b="1" dirty="0" err="1" smtClean="0">
                <a:solidFill>
                  <a:srgbClr val="CE1431"/>
                </a:solidFill>
              </a:rPr>
              <a:t>HomlyYou</a:t>
            </a:r>
            <a:endParaRPr lang="fr-FR" sz="800" b="1" dirty="0">
              <a:solidFill>
                <a:srgbClr val="CE1431"/>
              </a:solidFill>
            </a:endParaRPr>
          </a:p>
          <a:p>
            <a:r>
              <a:rPr lang="fr-FR" sz="800" dirty="0" smtClean="0">
                <a:solidFill>
                  <a:srgbClr val="575756"/>
                </a:solidFill>
              </a:rPr>
              <a:t>A </a:t>
            </a:r>
            <a:r>
              <a:rPr lang="fr-FR" sz="800" dirty="0" err="1" smtClean="0">
                <a:solidFill>
                  <a:srgbClr val="575756"/>
                </a:solidFill>
              </a:rPr>
              <a:t>website</a:t>
            </a:r>
            <a:r>
              <a:rPr lang="fr-FR" sz="800" dirty="0" smtClean="0">
                <a:solidFill>
                  <a:srgbClr val="575756"/>
                </a:solidFill>
              </a:rPr>
              <a:t> in France </a:t>
            </a:r>
            <a:r>
              <a:rPr lang="en-US" sz="800" dirty="0" smtClean="0">
                <a:solidFill>
                  <a:srgbClr val="575756"/>
                </a:solidFill>
              </a:rPr>
              <a:t>which </a:t>
            </a:r>
            <a:r>
              <a:rPr lang="en-US" sz="800" dirty="0">
                <a:solidFill>
                  <a:srgbClr val="575756"/>
                </a:solidFill>
              </a:rPr>
              <a:t>puts individuals with a work project into contact free-of-charge with a network of qualified, experienced trade </a:t>
            </a:r>
            <a:r>
              <a:rPr lang="en-US" sz="800" dirty="0" smtClean="0">
                <a:solidFill>
                  <a:srgbClr val="575756"/>
                </a:solidFill>
              </a:rPr>
              <a:t>professionals</a:t>
            </a:r>
            <a:endParaRPr lang="fr-FR" sz="800" dirty="0">
              <a:solidFill>
                <a:srgbClr val="575756"/>
              </a:solidFill>
            </a:endParaRPr>
          </a:p>
        </p:txBody>
      </p:sp>
      <p:pic>
        <p:nvPicPr>
          <p:cNvPr id="36" name="Imag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53855" y="1731282"/>
            <a:ext cx="1907161" cy="977751"/>
          </a:xfrm>
          <a:prstGeom prst="rect">
            <a:avLst/>
          </a:prstGeom>
        </p:spPr>
      </p:pic>
      <p:sp>
        <p:nvSpPr>
          <p:cNvPr id="37" name="Rectangle 36"/>
          <p:cNvSpPr/>
          <p:nvPr/>
        </p:nvSpPr>
        <p:spPr>
          <a:xfrm>
            <a:off x="621317" y="523219"/>
            <a:ext cx="1285929" cy="307777"/>
          </a:xfrm>
          <a:prstGeom prst="rect">
            <a:avLst/>
          </a:prstGeom>
        </p:spPr>
        <p:txBody>
          <a:bodyPr wrap="none">
            <a:spAutoFit/>
          </a:bodyPr>
          <a:lstStyle/>
          <a:p>
            <a:r>
              <a:rPr lang="fr-FR" sz="1400" b="1" dirty="0" smtClean="0">
                <a:solidFill>
                  <a:schemeClr val="accent1"/>
                </a:solidFill>
              </a:rPr>
              <a:t>MAIN BRANDS</a:t>
            </a:r>
            <a:endParaRPr lang="fr-FR" sz="1400" b="1" dirty="0">
              <a:solidFill>
                <a:schemeClr val="accent1"/>
              </a:solidFill>
            </a:endParaRPr>
          </a:p>
        </p:txBody>
      </p:sp>
      <p:sp>
        <p:nvSpPr>
          <p:cNvPr id="38" name="Rectangle 37"/>
          <p:cNvSpPr/>
          <p:nvPr/>
        </p:nvSpPr>
        <p:spPr>
          <a:xfrm>
            <a:off x="4071176" y="523219"/>
            <a:ext cx="876458" cy="307777"/>
          </a:xfrm>
          <a:prstGeom prst="rect">
            <a:avLst/>
          </a:prstGeom>
        </p:spPr>
        <p:txBody>
          <a:bodyPr wrap="none">
            <a:spAutoFit/>
          </a:bodyPr>
          <a:lstStyle/>
          <a:p>
            <a:r>
              <a:rPr lang="fr-FR" sz="1400" b="1" dirty="0" smtClean="0">
                <a:solidFill>
                  <a:schemeClr val="accent1"/>
                </a:solidFill>
              </a:rPr>
              <a:t>SERVICES</a:t>
            </a:r>
            <a:endParaRPr lang="fr-FR" sz="1400" b="1" dirty="0">
              <a:solidFill>
                <a:schemeClr val="accent1"/>
              </a:solidFill>
            </a:endParaRPr>
          </a:p>
        </p:txBody>
      </p:sp>
      <p:sp>
        <p:nvSpPr>
          <p:cNvPr id="40" name="Titre 4"/>
          <p:cNvSpPr txBox="1">
            <a:spLocks/>
          </p:cNvSpPr>
          <p:nvPr/>
        </p:nvSpPr>
        <p:spPr>
          <a:xfrm>
            <a:off x="755576" y="12327"/>
            <a:ext cx="8172000" cy="369332"/>
          </a:xfrm>
          <a:prstGeom prst="rect">
            <a:avLst/>
          </a:prstGeom>
        </p:spPr>
        <p:txBody>
          <a:bodyPr vert="horz" wrap="square" lIns="89441" tIns="0" rIns="89441" bIns="0" rtlCol="0" anchor="t" anchorCtr="0">
            <a:spAutoFit/>
          </a:bodyPr>
          <a:lstStyle>
            <a:lvl1pPr algn="l" defTabSz="894419" rtl="0" eaLnBrk="1" latinLnBrk="0" hangingPunct="1">
              <a:spcBef>
                <a:spcPct val="0"/>
              </a:spcBef>
              <a:buNone/>
              <a:defRPr sz="2400" b="1" kern="1200" cap="none" baseline="0">
                <a:solidFill>
                  <a:schemeClr val="tx2"/>
                </a:solidFill>
                <a:latin typeface="Calibri" panose="020F0502020204030204" pitchFamily="34" charset="0"/>
                <a:ea typeface="+mj-ea"/>
                <a:cs typeface="Calibri" panose="020F0502020204030204" pitchFamily="34" charset="0"/>
              </a:defRPr>
            </a:lvl1pPr>
          </a:lstStyle>
          <a:p>
            <a:r>
              <a:rPr lang="fr-FR" dirty="0" smtClean="0">
                <a:latin typeface="+mn-lt"/>
              </a:rPr>
              <a:t>Building distribution</a:t>
            </a:r>
          </a:p>
        </p:txBody>
      </p:sp>
    </p:spTree>
    <p:extLst>
      <p:ext uri="{BB962C8B-B14F-4D97-AF65-F5344CB8AC3E}">
        <p14:creationId xmlns:p14="http://schemas.microsoft.com/office/powerpoint/2010/main" val="204393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036" y="1229750"/>
            <a:ext cx="2592000" cy="3340848"/>
          </a:xfrm>
          <a:prstGeom prst="rect">
            <a:avLst/>
          </a:prstGeom>
        </p:spPr>
      </p:pic>
      <p:sp>
        <p:nvSpPr>
          <p:cNvPr id="3" name="Espace réservé du numéro de diapositive 2"/>
          <p:cNvSpPr>
            <a:spLocks noGrp="1"/>
          </p:cNvSpPr>
          <p:nvPr>
            <p:ph type="sldNum" sz="quarter" idx="12"/>
          </p:nvPr>
        </p:nvSpPr>
        <p:spPr/>
        <p:txBody>
          <a:bodyPr/>
          <a:lstStyle/>
          <a:p>
            <a:fld id="{ABCFBC9E-2200-46F0-9D19-9915AEC796D7}" type="slidenum">
              <a:rPr lang="fr-FR" smtClean="0"/>
              <a:t>11</a:t>
            </a:fld>
            <a:endParaRPr lang="fr-FR"/>
          </a:p>
        </p:txBody>
      </p:sp>
      <p:sp>
        <p:nvSpPr>
          <p:cNvPr id="10" name="ZoneTexte 9"/>
          <p:cNvSpPr txBox="1"/>
          <p:nvPr/>
        </p:nvSpPr>
        <p:spPr>
          <a:xfrm>
            <a:off x="2413405" y="4715637"/>
            <a:ext cx="4317207" cy="307777"/>
          </a:xfrm>
          <a:prstGeom prst="rect">
            <a:avLst/>
          </a:prstGeom>
          <a:noFill/>
        </p:spPr>
        <p:txBody>
          <a:bodyPr wrap="none" rtlCol="0">
            <a:spAutoFit/>
          </a:bodyPr>
          <a:lstStyle/>
          <a:p>
            <a:pPr algn="ctr"/>
            <a:r>
              <a:rPr lang="fr-FR" sz="1400" b="1" dirty="0" smtClean="0">
                <a:solidFill>
                  <a:srgbClr val="17428C"/>
                </a:solidFill>
                <a:latin typeface="Calibri" panose="020F0502020204030204" pitchFamily="34" charset="0"/>
                <a:cs typeface="Calibri" panose="020F0502020204030204" pitchFamily="34" charset="0"/>
              </a:rPr>
              <a:t>TO ENHANCE THE WELLBEING OF PEOPLE EVERYWHERE</a:t>
            </a:r>
            <a:endParaRPr lang="fr-FR" sz="1400" b="1" dirty="0">
              <a:solidFill>
                <a:srgbClr val="17428C"/>
              </a:solidFill>
              <a:latin typeface="Calibri" panose="020F0502020204030204" pitchFamily="34" charset="0"/>
              <a:cs typeface="Calibri" panose="020F0502020204030204" pitchFamily="34" charset="0"/>
            </a:endParaRPr>
          </a:p>
        </p:txBody>
      </p:sp>
      <p:sp>
        <p:nvSpPr>
          <p:cNvPr id="14" name="ZoneTexte 13"/>
          <p:cNvSpPr txBox="1"/>
          <p:nvPr/>
        </p:nvSpPr>
        <p:spPr>
          <a:xfrm>
            <a:off x="1543847" y="80874"/>
            <a:ext cx="6056306" cy="889474"/>
          </a:xfrm>
          <a:prstGeom prst="rect">
            <a:avLst/>
          </a:prstGeom>
          <a:noFill/>
        </p:spPr>
        <p:txBody>
          <a:bodyPr wrap="square" rtlCol="0">
            <a:spAutoFit/>
          </a:bodyPr>
          <a:lstStyle/>
          <a:p>
            <a:pPr algn="ctr">
              <a:lnSpc>
                <a:spcPct val="95000"/>
              </a:lnSpc>
              <a:spcAft>
                <a:spcPts val="600"/>
              </a:spcAft>
            </a:pPr>
            <a:r>
              <a:rPr lang="fr-FR" sz="1400" dirty="0" smtClean="0">
                <a:solidFill>
                  <a:schemeClr val="bg2"/>
                </a:solidFill>
                <a:latin typeface="Calibri" panose="020F0502020204030204" pitchFamily="34" charset="0"/>
                <a:cs typeface="Calibri" panose="020F0502020204030204" pitchFamily="34" charset="0"/>
              </a:rPr>
              <a:t>WE HELP TO CREATE</a:t>
            </a:r>
          </a:p>
          <a:p>
            <a:pPr algn="ctr">
              <a:lnSpc>
                <a:spcPct val="95000"/>
              </a:lnSpc>
              <a:spcAft>
                <a:spcPts val="600"/>
              </a:spcAft>
            </a:pPr>
            <a:r>
              <a:rPr lang="fr-FR" b="1" dirty="0" smtClean="0">
                <a:solidFill>
                  <a:schemeClr val="tx2"/>
                </a:solidFill>
                <a:latin typeface="Calibri" panose="020F0502020204030204" pitchFamily="34" charset="0"/>
                <a:cs typeface="Calibri" panose="020F0502020204030204" pitchFamily="34" charset="0"/>
              </a:rPr>
              <a:t>GREAT LIVING PLACES AND IMPROVE DAILY LIFE</a:t>
            </a:r>
            <a:endParaRPr lang="fr-FR" b="1" dirty="0">
              <a:solidFill>
                <a:schemeClr val="tx2"/>
              </a:solidFill>
              <a:latin typeface="Calibri" panose="020F0502020204030204" pitchFamily="34" charset="0"/>
              <a:cs typeface="Calibri" panose="020F0502020204030204" pitchFamily="34" charset="0"/>
            </a:endParaRPr>
          </a:p>
          <a:p>
            <a:pPr algn="ctr">
              <a:lnSpc>
                <a:spcPct val="95000"/>
              </a:lnSpc>
            </a:pPr>
            <a:r>
              <a:rPr lang="fr-FR" sz="1200" dirty="0" smtClean="0">
                <a:solidFill>
                  <a:schemeClr val="bg2"/>
                </a:solidFill>
                <a:latin typeface="Calibri" panose="020F0502020204030204" pitchFamily="34" charset="0"/>
                <a:cs typeface="Calibri" panose="020F0502020204030204" pitchFamily="34" charset="0"/>
              </a:rPr>
              <a:t>BY COMBINING </a:t>
            </a:r>
            <a:endParaRPr lang="fr-FR" sz="1200" dirty="0">
              <a:solidFill>
                <a:schemeClr val="bg2"/>
              </a:solidFill>
              <a:latin typeface="Calibri" panose="020F0502020204030204" pitchFamily="34" charset="0"/>
              <a:cs typeface="Calibri" panose="020F0502020204030204" pitchFamily="34" charset="0"/>
            </a:endParaRPr>
          </a:p>
        </p:txBody>
      </p:sp>
      <p:pic>
        <p:nvPicPr>
          <p:cNvPr id="24" name="Imag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940" y="1229748"/>
            <a:ext cx="2592000" cy="3340850"/>
          </a:xfrm>
          <a:prstGeom prst="rect">
            <a:avLst/>
          </a:prstGeom>
        </p:spPr>
      </p:pic>
      <p:sp>
        <p:nvSpPr>
          <p:cNvPr id="22" name="Espace réservé du contenu 9"/>
          <p:cNvSpPr txBox="1">
            <a:spLocks/>
          </p:cNvSpPr>
          <p:nvPr/>
        </p:nvSpPr>
        <p:spPr>
          <a:xfrm>
            <a:off x="1477940" y="3558825"/>
            <a:ext cx="2592000" cy="1011773"/>
          </a:xfrm>
          <a:prstGeom prst="rect">
            <a:avLst/>
          </a:prstGeom>
          <a:solidFill>
            <a:schemeClr val="accent1">
              <a:alpha val="80000"/>
            </a:schemeClr>
          </a:solidFill>
        </p:spPr>
        <p:txBody>
          <a:bodyPr lIns="36000" rIns="36000"/>
          <a:lstStyle>
            <a:lvl1pPr marL="0" indent="0" algn="l" defTabSz="914400" rtl="0" eaLnBrk="1" latinLnBrk="0" hangingPunct="1">
              <a:lnSpc>
                <a:spcPct val="90000"/>
              </a:lnSpc>
              <a:spcBef>
                <a:spcPts val="0"/>
              </a:spcBef>
              <a:buFont typeface="Arial" panose="020B0604020202020204" pitchFamily="34" charset="0"/>
              <a:buNone/>
              <a:defRPr sz="1400" b="1" kern="1200" cap="all" baseline="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0"/>
              </a:spcBef>
              <a:buFont typeface="Arial" panose="020B0604020202020204" pitchFamily="34" charset="0"/>
              <a:buNone/>
              <a:defRPr sz="1100" kern="1200">
                <a:solidFill>
                  <a:schemeClr val="tx2"/>
                </a:solidFill>
                <a:latin typeface="Arial" panose="020B0604020202020204" pitchFamily="34" charset="0"/>
                <a:ea typeface="+mn-ea"/>
                <a:cs typeface="Arial" panose="020B0604020202020204" pitchFamily="34" charset="0"/>
              </a:defRPr>
            </a:lvl3pPr>
            <a:lvl4pPr marL="88900" indent="-88900" algn="l" defTabSz="914400" rtl="0" eaLnBrk="1" latinLnBrk="0" hangingPunct="1">
              <a:lnSpc>
                <a:spcPct val="90000"/>
              </a:lnSpc>
              <a:spcBef>
                <a:spcPts val="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60363" indent="-360363" algn="l" defTabSz="914400" rtl="0" eaLnBrk="1" latinLnBrk="0" hangingPunct="1">
              <a:lnSpc>
                <a:spcPct val="90000"/>
              </a:lnSpc>
              <a:spcBef>
                <a:spcPts val="0"/>
              </a:spcBef>
              <a:buFontTx/>
              <a:buBlip>
                <a:blip r:embed="rId4"/>
              </a:buBlip>
              <a:defRPr sz="11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defTabSz="685800">
              <a:lnSpc>
                <a:spcPct val="95000"/>
              </a:lnSpc>
              <a:spcBef>
                <a:spcPts val="600"/>
              </a:spcBef>
            </a:pPr>
            <a:r>
              <a:rPr lang="fr-FR" b="1" dirty="0" smtClean="0">
                <a:solidFill>
                  <a:schemeClr val="bg1"/>
                </a:solidFill>
                <a:latin typeface="Calibri" panose="020F0502020204030204" pitchFamily="34" charset="0"/>
                <a:cs typeface="Calibri" panose="020F0502020204030204" pitchFamily="34" charset="0"/>
              </a:rPr>
              <a:t>WHICH ANSWERS TODAY’S INDIVIDUAL NEEDS</a:t>
            </a:r>
            <a:r>
              <a:rPr lang="fr-FR" sz="800" b="1" dirty="0">
                <a:solidFill>
                  <a:schemeClr val="bg1"/>
                </a:solidFill>
                <a:latin typeface="Calibri" panose="020F0502020204030204" pitchFamily="34" charset="0"/>
                <a:cs typeface="Calibri" panose="020F0502020204030204" pitchFamily="34" charset="0"/>
              </a:rPr>
              <a:t/>
            </a:r>
            <a:br>
              <a:rPr lang="fr-FR" sz="800" b="1" dirty="0">
                <a:solidFill>
                  <a:schemeClr val="bg1"/>
                </a:solidFill>
                <a:latin typeface="Calibri" panose="020F0502020204030204" pitchFamily="34" charset="0"/>
                <a:cs typeface="Calibri" panose="020F0502020204030204" pitchFamily="34" charset="0"/>
              </a:rPr>
            </a:br>
            <a:r>
              <a:rPr lang="fr-FR" dirty="0">
                <a:solidFill>
                  <a:schemeClr val="bg1"/>
                </a:solidFill>
                <a:latin typeface="Calibri" panose="020F0502020204030204" pitchFamily="34" charset="0"/>
                <a:cs typeface="Calibri" panose="020F0502020204030204" pitchFamily="34" charset="0"/>
              </a:rPr>
              <a:t>(performance, </a:t>
            </a:r>
            <a:r>
              <a:rPr lang="fr-FR" dirty="0" err="1" smtClean="0">
                <a:solidFill>
                  <a:schemeClr val="bg1"/>
                </a:solidFill>
                <a:latin typeface="Calibri" panose="020F0502020204030204" pitchFamily="34" charset="0"/>
                <a:cs typeface="Calibri" panose="020F0502020204030204" pitchFamily="34" charset="0"/>
              </a:rPr>
              <a:t>safety</a:t>
            </a:r>
            <a:r>
              <a:rPr lang="fr-FR" dirty="0" smtClean="0">
                <a:solidFill>
                  <a:schemeClr val="bg1"/>
                </a:solidFill>
                <a:latin typeface="Calibri" panose="020F0502020204030204" pitchFamily="34" charset="0"/>
                <a:cs typeface="Calibri" panose="020F0502020204030204" pitchFamily="34" charset="0"/>
              </a:rPr>
              <a:t>, </a:t>
            </a:r>
            <a:r>
              <a:rPr lang="fr-FR" dirty="0" err="1" smtClean="0">
                <a:solidFill>
                  <a:schemeClr val="bg1"/>
                </a:solidFill>
                <a:latin typeface="Calibri" panose="020F0502020204030204" pitchFamily="34" charset="0"/>
                <a:cs typeface="Calibri" panose="020F0502020204030204" pitchFamily="34" charset="0"/>
              </a:rPr>
              <a:t>adaptability</a:t>
            </a:r>
            <a:r>
              <a:rPr lang="fr-FR" dirty="0" smtClean="0">
                <a:solidFill>
                  <a:schemeClr val="bg1"/>
                </a:solidFill>
                <a:latin typeface="Calibri" panose="020F0502020204030204" pitchFamily="34" charset="0"/>
                <a:cs typeface="Calibri" panose="020F0502020204030204" pitchFamily="34" charset="0"/>
              </a:rPr>
              <a:t>, </a:t>
            </a:r>
            <a:r>
              <a:rPr lang="fr-FR" dirty="0" err="1" smtClean="0">
                <a:solidFill>
                  <a:schemeClr val="bg1"/>
                </a:solidFill>
                <a:latin typeface="Calibri" panose="020F0502020204030204" pitchFamily="34" charset="0"/>
                <a:cs typeface="Calibri" panose="020F0502020204030204" pitchFamily="34" charset="0"/>
              </a:rPr>
              <a:t>accessibility</a:t>
            </a:r>
            <a:r>
              <a:rPr lang="fr-FR" dirty="0" smtClean="0">
                <a:solidFill>
                  <a:schemeClr val="bg1"/>
                </a:solidFill>
                <a:latin typeface="Calibri" panose="020F0502020204030204" pitchFamily="34" charset="0"/>
                <a:cs typeface="Calibri" panose="020F0502020204030204" pitchFamily="34" charset="0"/>
              </a:rPr>
              <a:t>, beauty)</a:t>
            </a:r>
            <a:endParaRPr lang="fr-FR" dirty="0">
              <a:solidFill>
                <a:schemeClr val="bg1"/>
              </a:solidFill>
              <a:latin typeface="Calibri" panose="020F0502020204030204" pitchFamily="34" charset="0"/>
              <a:cs typeface="Calibri" panose="020F0502020204030204" pitchFamily="34" charset="0"/>
            </a:endParaRPr>
          </a:p>
        </p:txBody>
      </p:sp>
      <p:sp>
        <p:nvSpPr>
          <p:cNvPr id="28" name="Espace réservé du contenu 9"/>
          <p:cNvSpPr txBox="1">
            <a:spLocks/>
          </p:cNvSpPr>
          <p:nvPr/>
        </p:nvSpPr>
        <p:spPr>
          <a:xfrm>
            <a:off x="5095036" y="3558825"/>
            <a:ext cx="2592000" cy="1011773"/>
          </a:xfrm>
          <a:prstGeom prst="rect">
            <a:avLst/>
          </a:prstGeom>
          <a:solidFill>
            <a:schemeClr val="accent2">
              <a:alpha val="80000"/>
            </a:schemeClr>
          </a:solidFill>
        </p:spPr>
        <p:txBody>
          <a:bodyPr lIns="36000" rIns="36000"/>
          <a:lstStyle>
            <a:lvl1pPr marL="0" indent="0" algn="l" defTabSz="914400" rtl="0" eaLnBrk="1" latinLnBrk="0" hangingPunct="1">
              <a:lnSpc>
                <a:spcPct val="90000"/>
              </a:lnSpc>
              <a:spcBef>
                <a:spcPts val="0"/>
              </a:spcBef>
              <a:buFont typeface="Arial" panose="020B0604020202020204" pitchFamily="34" charset="0"/>
              <a:buNone/>
              <a:defRPr sz="1400" b="1" kern="1200" cap="all" baseline="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0"/>
              </a:spcBef>
              <a:buFont typeface="Arial" panose="020B0604020202020204" pitchFamily="34" charset="0"/>
              <a:buNone/>
              <a:defRPr sz="1100" kern="1200">
                <a:solidFill>
                  <a:schemeClr val="tx2"/>
                </a:solidFill>
                <a:latin typeface="Arial" panose="020B0604020202020204" pitchFamily="34" charset="0"/>
                <a:ea typeface="+mn-ea"/>
                <a:cs typeface="Arial" panose="020B0604020202020204" pitchFamily="34" charset="0"/>
              </a:defRPr>
            </a:lvl3pPr>
            <a:lvl4pPr marL="88900" indent="-88900" algn="l" defTabSz="914400" rtl="0" eaLnBrk="1" latinLnBrk="0" hangingPunct="1">
              <a:lnSpc>
                <a:spcPct val="90000"/>
              </a:lnSpc>
              <a:spcBef>
                <a:spcPts val="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360363" indent="-360363" algn="l" defTabSz="914400" rtl="0" eaLnBrk="1" latinLnBrk="0" hangingPunct="1">
              <a:lnSpc>
                <a:spcPct val="90000"/>
              </a:lnSpc>
              <a:spcBef>
                <a:spcPts val="0"/>
              </a:spcBef>
              <a:buFontTx/>
              <a:buBlip>
                <a:blip r:embed="rId4"/>
              </a:buBlip>
              <a:defRPr sz="11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defTabSz="685800">
              <a:lnSpc>
                <a:spcPct val="95000"/>
              </a:lnSpc>
              <a:spcBef>
                <a:spcPts val="600"/>
              </a:spcBef>
            </a:pPr>
            <a:r>
              <a:rPr lang="fr-FR" b="1" dirty="0" smtClean="0">
                <a:solidFill>
                  <a:schemeClr val="bg1"/>
                </a:solidFill>
                <a:latin typeface="Calibri" panose="020F0502020204030204" pitchFamily="34" charset="0"/>
                <a:cs typeface="Calibri" panose="020F0502020204030204" pitchFamily="34" charset="0"/>
              </a:rPr>
              <a:t>WHICH ADDRESSES TOMORROW’S COLLECTIVE CHALLENGES</a:t>
            </a:r>
            <a:r>
              <a:rPr lang="fr-FR" b="1" dirty="0">
                <a:solidFill>
                  <a:schemeClr val="bg1"/>
                </a:solidFill>
                <a:latin typeface="Calibri" panose="020F0502020204030204" pitchFamily="34" charset="0"/>
                <a:cs typeface="Calibri" panose="020F0502020204030204" pitchFamily="34" charset="0"/>
              </a:rPr>
              <a:t/>
            </a:r>
            <a:br>
              <a:rPr lang="fr-FR" b="1" dirty="0">
                <a:solidFill>
                  <a:schemeClr val="bg1"/>
                </a:solidFill>
                <a:latin typeface="Calibri" panose="020F0502020204030204" pitchFamily="34" charset="0"/>
                <a:cs typeface="Calibri" panose="020F0502020204030204" pitchFamily="34" charset="0"/>
              </a:rPr>
            </a:br>
            <a:r>
              <a:rPr lang="fr-FR" dirty="0" smtClean="0">
                <a:solidFill>
                  <a:schemeClr val="bg1"/>
                </a:solidFill>
                <a:latin typeface="Calibri" panose="020F0502020204030204" pitchFamily="34" charset="0"/>
                <a:cs typeface="Calibri" panose="020F0502020204030204" pitchFamily="34" charset="0"/>
              </a:rPr>
              <a:t>(sustainable building, </a:t>
            </a:r>
            <a:r>
              <a:rPr lang="fr-FR" dirty="0" err="1" smtClean="0">
                <a:solidFill>
                  <a:schemeClr val="bg1"/>
                </a:solidFill>
                <a:latin typeface="Calibri" panose="020F0502020204030204" pitchFamily="34" charset="0"/>
                <a:cs typeface="Calibri" panose="020F0502020204030204" pitchFamily="34" charset="0"/>
              </a:rPr>
              <a:t>better</a:t>
            </a:r>
            <a:r>
              <a:rPr lang="fr-FR" dirty="0" smtClean="0">
                <a:solidFill>
                  <a:schemeClr val="bg1"/>
                </a:solidFill>
                <a:latin typeface="Calibri" panose="020F0502020204030204" pitchFamily="34" charset="0"/>
                <a:cs typeface="Calibri" panose="020F0502020204030204" pitchFamily="34" charset="0"/>
              </a:rPr>
              <a:t> </a:t>
            </a:r>
            <a:r>
              <a:rPr lang="fr-FR" dirty="0" err="1" smtClean="0">
                <a:solidFill>
                  <a:schemeClr val="bg1"/>
                </a:solidFill>
                <a:latin typeface="Calibri" panose="020F0502020204030204" pitchFamily="34" charset="0"/>
                <a:cs typeface="Calibri" panose="020F0502020204030204" pitchFamily="34" charset="0"/>
              </a:rPr>
              <a:t>mobility</a:t>
            </a:r>
            <a:r>
              <a:rPr lang="fr-FR" dirty="0" smtClean="0">
                <a:solidFill>
                  <a:schemeClr val="bg1"/>
                </a:solidFill>
                <a:latin typeface="Calibri" panose="020F0502020204030204" pitchFamily="34" charset="0"/>
                <a:cs typeface="Calibri" panose="020F0502020204030204" pitchFamily="34" charset="0"/>
              </a:rPr>
              <a:t>, </a:t>
            </a:r>
            <a:r>
              <a:rPr lang="fr-FR" dirty="0" err="1" smtClean="0">
                <a:solidFill>
                  <a:schemeClr val="bg1"/>
                </a:solidFill>
                <a:latin typeface="Calibri" panose="020F0502020204030204" pitchFamily="34" charset="0"/>
                <a:cs typeface="Calibri" panose="020F0502020204030204" pitchFamily="34" charset="0"/>
              </a:rPr>
              <a:t>resource</a:t>
            </a:r>
            <a:r>
              <a:rPr lang="fr-FR" dirty="0" smtClean="0">
                <a:solidFill>
                  <a:schemeClr val="bg1"/>
                </a:solidFill>
                <a:latin typeface="Calibri" panose="020F0502020204030204" pitchFamily="34" charset="0"/>
                <a:cs typeface="Calibri" panose="020F0502020204030204" pitchFamily="34" charset="0"/>
              </a:rPr>
              <a:t> </a:t>
            </a:r>
            <a:r>
              <a:rPr lang="fr-FR" dirty="0" err="1" smtClean="0">
                <a:solidFill>
                  <a:schemeClr val="bg1"/>
                </a:solidFill>
                <a:latin typeface="Calibri" panose="020F0502020204030204" pitchFamily="34" charset="0"/>
                <a:cs typeface="Calibri" panose="020F0502020204030204" pitchFamily="34" charset="0"/>
              </a:rPr>
              <a:t>efficiency</a:t>
            </a:r>
            <a:r>
              <a:rPr lang="fr-FR" dirty="0" smtClean="0">
                <a:solidFill>
                  <a:schemeClr val="bg1"/>
                </a:solidFill>
                <a:latin typeface="Calibri" panose="020F0502020204030204" pitchFamily="34" charset="0"/>
                <a:cs typeface="Calibri" panose="020F0502020204030204" pitchFamily="34" charset="0"/>
              </a:rPr>
              <a:t>, </a:t>
            </a:r>
            <a:r>
              <a:rPr lang="fr-FR" dirty="0" err="1" smtClean="0">
                <a:solidFill>
                  <a:schemeClr val="bg1"/>
                </a:solidFill>
                <a:latin typeface="Calibri" panose="020F0502020204030204" pitchFamily="34" charset="0"/>
                <a:cs typeface="Calibri" panose="020F0502020204030204" pitchFamily="34" charset="0"/>
              </a:rPr>
              <a:t>demographic</a:t>
            </a:r>
            <a:r>
              <a:rPr lang="fr-FR" dirty="0" smtClean="0">
                <a:solidFill>
                  <a:schemeClr val="bg1"/>
                </a:solidFill>
                <a:latin typeface="Calibri" panose="020F0502020204030204" pitchFamily="34" charset="0"/>
                <a:cs typeface="Calibri" panose="020F0502020204030204" pitchFamily="34" charset="0"/>
              </a:rPr>
              <a:t> </a:t>
            </a:r>
            <a:r>
              <a:rPr lang="fr-FR" dirty="0" err="1" smtClean="0">
                <a:solidFill>
                  <a:schemeClr val="bg1"/>
                </a:solidFill>
                <a:latin typeface="Calibri" panose="020F0502020204030204" pitchFamily="34" charset="0"/>
                <a:cs typeface="Calibri" panose="020F0502020204030204" pitchFamily="34" charset="0"/>
              </a:rPr>
              <a:t>growth</a:t>
            </a:r>
            <a:r>
              <a:rPr lang="fr-FR" dirty="0" smtClean="0">
                <a:solidFill>
                  <a:schemeClr val="bg1"/>
                </a:solidFill>
                <a:latin typeface="Calibri" panose="020F0502020204030204" pitchFamily="34" charset="0"/>
                <a:cs typeface="Calibri" panose="020F0502020204030204" pitchFamily="34" charset="0"/>
              </a:rPr>
              <a:t>, </a:t>
            </a:r>
            <a:r>
              <a:rPr lang="fr-FR" dirty="0" err="1" smtClean="0">
                <a:solidFill>
                  <a:schemeClr val="bg1"/>
                </a:solidFill>
                <a:latin typeface="Calibri" panose="020F0502020204030204" pitchFamily="34" charset="0"/>
                <a:cs typeface="Calibri" panose="020F0502020204030204" pitchFamily="34" charset="0"/>
              </a:rPr>
              <a:t>climate</a:t>
            </a:r>
            <a:r>
              <a:rPr lang="fr-FR" dirty="0" smtClean="0">
                <a:solidFill>
                  <a:schemeClr val="bg1"/>
                </a:solidFill>
                <a:latin typeface="Calibri" panose="020F0502020204030204" pitchFamily="34" charset="0"/>
                <a:cs typeface="Calibri" panose="020F0502020204030204" pitchFamily="34" charset="0"/>
              </a:rPr>
              <a:t> change)</a:t>
            </a:r>
            <a:endParaRPr lang="fr-FR" dirty="0">
              <a:solidFill>
                <a:schemeClr val="bg1"/>
              </a:solidFill>
              <a:latin typeface="Calibri" panose="020F0502020204030204" pitchFamily="34" charset="0"/>
              <a:cs typeface="Calibri" panose="020F0502020204030204" pitchFamily="34" charset="0"/>
            </a:endParaRPr>
          </a:p>
          <a:p>
            <a:pPr lvl="2" defTabSz="685800">
              <a:lnSpc>
                <a:spcPct val="95000"/>
              </a:lnSpc>
              <a:spcBef>
                <a:spcPts val="600"/>
              </a:spcBef>
            </a:pPr>
            <a:endParaRPr lang="fr-FR" sz="1200"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1417129" y="929833"/>
            <a:ext cx="839717" cy="267766"/>
          </a:xfrm>
          <a:prstGeom prst="rect">
            <a:avLst/>
          </a:prstGeom>
        </p:spPr>
        <p:txBody>
          <a:bodyPr wrap="none">
            <a:spAutoFit/>
          </a:bodyPr>
          <a:lstStyle/>
          <a:p>
            <a:pPr marL="0" lvl="2" indent="0" defTabSz="685800">
              <a:lnSpc>
                <a:spcPct val="95000"/>
              </a:lnSpc>
              <a:spcBef>
                <a:spcPts val="600"/>
              </a:spcBef>
              <a:spcAft>
                <a:spcPts val="600"/>
              </a:spcAft>
              <a:buNone/>
            </a:pPr>
            <a:r>
              <a:rPr lang="fr-FR" sz="1200" b="1" dirty="0" smtClean="0">
                <a:solidFill>
                  <a:schemeClr val="accent4"/>
                </a:solidFill>
                <a:latin typeface="Calibri" panose="020F0502020204030204" pitchFamily="34" charset="0"/>
                <a:cs typeface="Calibri" panose="020F0502020204030204" pitchFamily="34" charset="0"/>
              </a:rPr>
              <a:t>COMFORT</a:t>
            </a:r>
            <a:endParaRPr lang="fr-FR" sz="1200" dirty="0">
              <a:solidFill>
                <a:schemeClr val="accent4"/>
              </a:solidFill>
              <a:latin typeface="Calibri" panose="020F0502020204030204" pitchFamily="34" charset="0"/>
              <a:cs typeface="Calibri" panose="020F0502020204030204" pitchFamily="34" charset="0"/>
            </a:endParaRPr>
          </a:p>
        </p:txBody>
      </p:sp>
      <p:sp>
        <p:nvSpPr>
          <p:cNvPr id="5" name="Rectangle 4"/>
          <p:cNvSpPr/>
          <p:nvPr/>
        </p:nvSpPr>
        <p:spPr>
          <a:xfrm>
            <a:off x="6239396" y="929833"/>
            <a:ext cx="1214628" cy="267766"/>
          </a:xfrm>
          <a:prstGeom prst="rect">
            <a:avLst/>
          </a:prstGeom>
        </p:spPr>
        <p:txBody>
          <a:bodyPr wrap="none">
            <a:spAutoFit/>
          </a:bodyPr>
          <a:lstStyle/>
          <a:p>
            <a:pPr marL="0" lvl="2" indent="0" defTabSz="685800">
              <a:lnSpc>
                <a:spcPct val="95000"/>
              </a:lnSpc>
              <a:spcBef>
                <a:spcPts val="600"/>
              </a:spcBef>
              <a:spcAft>
                <a:spcPts val="600"/>
              </a:spcAft>
              <a:buNone/>
            </a:pPr>
            <a:r>
              <a:rPr lang="fr-FR" sz="1200" b="1" dirty="0" smtClean="0">
                <a:solidFill>
                  <a:schemeClr val="accent4"/>
                </a:solidFill>
                <a:latin typeface="Calibri" panose="020F0502020204030204" pitchFamily="34" charset="0"/>
                <a:cs typeface="Calibri" panose="020F0502020204030204" pitchFamily="34" charset="0"/>
              </a:rPr>
              <a:t>SUSTAINABILITY</a:t>
            </a:r>
            <a:endParaRPr lang="fr-FR" sz="1200"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9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1148" y="1032511"/>
            <a:ext cx="2412000" cy="2727972"/>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00" y="1032511"/>
            <a:ext cx="2412000" cy="3075909"/>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3792" y="1032511"/>
            <a:ext cx="2412000" cy="3075909"/>
          </a:xfrm>
          <a:prstGeom prst="rect">
            <a:avLst/>
          </a:prstGeom>
        </p:spPr>
      </p:pic>
      <p:sp>
        <p:nvSpPr>
          <p:cNvPr id="5" name="Titre 4"/>
          <p:cNvSpPr>
            <a:spLocks noGrp="1"/>
          </p:cNvSpPr>
          <p:nvPr>
            <p:ph type="title"/>
          </p:nvPr>
        </p:nvSpPr>
        <p:spPr/>
        <p:txBody>
          <a:bodyPr/>
          <a:lstStyle/>
          <a:p>
            <a:r>
              <a:rPr lang="fr-FR" dirty="0" smtClean="0"/>
              <a:t>A passion for </a:t>
            </a:r>
            <a:r>
              <a:rPr lang="fr-FR" dirty="0" err="1" smtClean="0"/>
              <a:t>materials</a:t>
            </a:r>
            <a:endParaRPr lang="fr-FR" dirty="0"/>
          </a:p>
        </p:txBody>
      </p:sp>
      <p:sp>
        <p:nvSpPr>
          <p:cNvPr id="10" name="Espace réservé du contenu 9"/>
          <p:cNvSpPr>
            <a:spLocks noGrp="1"/>
          </p:cNvSpPr>
          <p:nvPr>
            <p:ph sz="half" idx="1"/>
          </p:nvPr>
        </p:nvSpPr>
        <p:spPr>
          <a:xfrm>
            <a:off x="644400" y="3246120"/>
            <a:ext cx="2412000" cy="867636"/>
          </a:xfrm>
        </p:spPr>
        <p:txBody>
          <a:bodyPr/>
          <a:lstStyle/>
          <a:p>
            <a:r>
              <a:rPr lang="fr-FR" dirty="0" smtClean="0"/>
              <a:t>Efficient and </a:t>
            </a:r>
            <a:r>
              <a:rPr lang="fr-FR" dirty="0" err="1" smtClean="0"/>
              <a:t>innovative</a:t>
            </a:r>
            <a:r>
              <a:rPr lang="fr-FR" dirty="0" smtClean="0"/>
              <a:t> and performance </a:t>
            </a:r>
            <a:r>
              <a:rPr lang="fr-FR" dirty="0" err="1" smtClean="0"/>
              <a:t>materials</a:t>
            </a:r>
            <a:endParaRPr lang="fr-FR" dirty="0"/>
          </a:p>
        </p:txBody>
      </p:sp>
      <p:sp>
        <p:nvSpPr>
          <p:cNvPr id="15" name="Espace réservé du numéro de diapositive 14"/>
          <p:cNvSpPr>
            <a:spLocks noGrp="1"/>
          </p:cNvSpPr>
          <p:nvPr>
            <p:ph type="sldNum" sz="quarter" idx="11"/>
          </p:nvPr>
        </p:nvSpPr>
        <p:spPr/>
        <p:txBody>
          <a:bodyPr/>
          <a:lstStyle/>
          <a:p>
            <a:fld id="{DD52E7CA-940C-4B6E-9E73-0245BA95FC91}" type="slidenum">
              <a:rPr lang="fr-FR" smtClean="0">
                <a:solidFill>
                  <a:srgbClr val="575756"/>
                </a:solidFill>
              </a:rPr>
              <a:pPr/>
              <a:t>12</a:t>
            </a:fld>
            <a:r>
              <a:rPr lang="fr-FR">
                <a:solidFill>
                  <a:srgbClr val="575756"/>
                </a:solidFill>
              </a:rPr>
              <a:t> /</a:t>
            </a:r>
            <a:endParaRPr lang="fr-FR" dirty="0">
              <a:solidFill>
                <a:srgbClr val="575756"/>
              </a:solidFill>
            </a:endParaRPr>
          </a:p>
        </p:txBody>
      </p:sp>
      <p:sp>
        <p:nvSpPr>
          <p:cNvPr id="6" name="Espace réservé du contenu 5"/>
          <p:cNvSpPr>
            <a:spLocks noGrp="1"/>
          </p:cNvSpPr>
          <p:nvPr>
            <p:ph sz="half" idx="12"/>
          </p:nvPr>
        </p:nvSpPr>
        <p:spPr>
          <a:xfrm>
            <a:off x="3371148" y="3246120"/>
            <a:ext cx="2412000" cy="867636"/>
          </a:xfrm>
        </p:spPr>
        <p:txBody>
          <a:bodyPr/>
          <a:lstStyle/>
          <a:p>
            <a:pPr lvl="0"/>
            <a:r>
              <a:rPr lang="en-US" dirty="0"/>
              <a:t>Materials for comfortable and sustainable buildings</a:t>
            </a:r>
          </a:p>
        </p:txBody>
      </p:sp>
      <p:sp>
        <p:nvSpPr>
          <p:cNvPr id="7" name="Espace réservé du contenu 6"/>
          <p:cNvSpPr>
            <a:spLocks noGrp="1"/>
          </p:cNvSpPr>
          <p:nvPr>
            <p:ph sz="half" idx="13"/>
          </p:nvPr>
        </p:nvSpPr>
        <p:spPr>
          <a:xfrm>
            <a:off x="6093792" y="3246120"/>
            <a:ext cx="2412000" cy="867636"/>
          </a:xfrm>
        </p:spPr>
        <p:txBody>
          <a:bodyPr/>
          <a:lstStyle/>
          <a:p>
            <a:pPr lvl="0"/>
            <a:r>
              <a:rPr lang="en-US" dirty="0"/>
              <a:t>Expert employees on materials and markets</a:t>
            </a: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5030" y="1134418"/>
            <a:ext cx="499763" cy="499763"/>
          </a:xfrm>
          <a:prstGeom prst="rect">
            <a:avLst/>
          </a:prstGeom>
        </p:spPr>
      </p:pic>
    </p:spTree>
    <p:extLst>
      <p:ext uri="{BB962C8B-B14F-4D97-AF65-F5344CB8AC3E}">
        <p14:creationId xmlns:p14="http://schemas.microsoft.com/office/powerpoint/2010/main" val="5534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re 52"/>
          <p:cNvSpPr>
            <a:spLocks noGrp="1"/>
          </p:cNvSpPr>
          <p:nvPr>
            <p:ph type="title"/>
          </p:nvPr>
        </p:nvSpPr>
        <p:spPr/>
        <p:txBody>
          <a:bodyPr/>
          <a:lstStyle/>
          <a:p>
            <a:r>
              <a:rPr lang="fr-FR" dirty="0" smtClean="0">
                <a:latin typeface="+mn-lt"/>
              </a:rPr>
              <a:t>Saint-Gobain Recherche</a:t>
            </a:r>
            <a:endParaRPr lang="fr-FR" dirty="0">
              <a:latin typeface="+mn-lt"/>
            </a:endParaRPr>
          </a:p>
        </p:txBody>
      </p:sp>
      <p:grpSp>
        <p:nvGrpSpPr>
          <p:cNvPr id="3" name="Groupe 245"/>
          <p:cNvGrpSpPr>
            <a:grpSpLocks/>
          </p:cNvGrpSpPr>
          <p:nvPr/>
        </p:nvGrpSpPr>
        <p:grpSpPr bwMode="auto">
          <a:xfrm>
            <a:off x="1911969" y="753894"/>
            <a:ext cx="5345906" cy="3306366"/>
            <a:chOff x="865239" y="1352733"/>
            <a:chExt cx="7128387" cy="4408970"/>
          </a:xfrm>
        </p:grpSpPr>
        <p:grpSp>
          <p:nvGrpSpPr>
            <p:cNvPr id="4" name="Groupe 1"/>
            <p:cNvGrpSpPr>
              <a:grpSpLocks/>
            </p:cNvGrpSpPr>
            <p:nvPr/>
          </p:nvGrpSpPr>
          <p:grpSpPr bwMode="auto">
            <a:xfrm>
              <a:off x="865239" y="1352733"/>
              <a:ext cx="7128387" cy="4408970"/>
              <a:chOff x="-1588" y="482600"/>
              <a:chExt cx="9066213" cy="5854700"/>
            </a:xfrm>
          </p:grpSpPr>
          <p:sp>
            <p:nvSpPr>
              <p:cNvPr id="21" name="Freeform 2"/>
              <p:cNvSpPr>
                <a:spLocks/>
              </p:cNvSpPr>
              <p:nvPr/>
            </p:nvSpPr>
            <p:spPr bwMode="grayWhite">
              <a:xfrm>
                <a:off x="4953000" y="1533525"/>
                <a:ext cx="4111625" cy="2017713"/>
              </a:xfrm>
              <a:custGeom>
                <a:avLst/>
                <a:gdLst>
                  <a:gd name="T0" fmla="*/ 2147483647 w 2237"/>
                  <a:gd name="T1" fmla="*/ 2147483647 h 1141"/>
                  <a:gd name="T2" fmla="*/ 2147483647 w 2237"/>
                  <a:gd name="T3" fmla="*/ 2147483647 h 1141"/>
                  <a:gd name="T4" fmla="*/ 2147483647 w 2237"/>
                  <a:gd name="T5" fmla="*/ 2147483647 h 1141"/>
                  <a:gd name="T6" fmla="*/ 2147483647 w 2237"/>
                  <a:gd name="T7" fmla="*/ 2147483647 h 1141"/>
                  <a:gd name="T8" fmla="*/ 2147483647 w 2237"/>
                  <a:gd name="T9" fmla="*/ 2147483647 h 1141"/>
                  <a:gd name="T10" fmla="*/ 2147483647 w 2237"/>
                  <a:gd name="T11" fmla="*/ 2147483647 h 1141"/>
                  <a:gd name="T12" fmla="*/ 2147483647 w 2237"/>
                  <a:gd name="T13" fmla="*/ 2147483647 h 1141"/>
                  <a:gd name="T14" fmla="*/ 2147483647 w 2237"/>
                  <a:gd name="T15" fmla="*/ 2147483647 h 1141"/>
                  <a:gd name="T16" fmla="*/ 2147483647 w 2237"/>
                  <a:gd name="T17" fmla="*/ 2147483647 h 1141"/>
                  <a:gd name="T18" fmla="*/ 2147483647 w 2237"/>
                  <a:gd name="T19" fmla="*/ 2147483647 h 1141"/>
                  <a:gd name="T20" fmla="*/ 2147483647 w 2237"/>
                  <a:gd name="T21" fmla="*/ 2147483647 h 1141"/>
                  <a:gd name="T22" fmla="*/ 2147483647 w 2237"/>
                  <a:gd name="T23" fmla="*/ 2147483647 h 1141"/>
                  <a:gd name="T24" fmla="*/ 2147483647 w 2237"/>
                  <a:gd name="T25" fmla="*/ 2147483647 h 1141"/>
                  <a:gd name="T26" fmla="*/ 2147483647 w 2237"/>
                  <a:gd name="T27" fmla="*/ 2147483647 h 1141"/>
                  <a:gd name="T28" fmla="*/ 2147483647 w 2237"/>
                  <a:gd name="T29" fmla="*/ 2147483647 h 1141"/>
                  <a:gd name="T30" fmla="*/ 2147483647 w 2237"/>
                  <a:gd name="T31" fmla="*/ 2147483647 h 1141"/>
                  <a:gd name="T32" fmla="*/ 2147483647 w 2237"/>
                  <a:gd name="T33" fmla="*/ 2147483647 h 1141"/>
                  <a:gd name="T34" fmla="*/ 2147483647 w 2237"/>
                  <a:gd name="T35" fmla="*/ 2147483647 h 1141"/>
                  <a:gd name="T36" fmla="*/ 0 w 2237"/>
                  <a:gd name="T37" fmla="*/ 2147483647 h 1141"/>
                  <a:gd name="T38" fmla="*/ 2147483647 w 2237"/>
                  <a:gd name="T39" fmla="*/ 2147483647 h 1141"/>
                  <a:gd name="T40" fmla="*/ 2147483647 w 2237"/>
                  <a:gd name="T41" fmla="*/ 2147483647 h 1141"/>
                  <a:gd name="T42" fmla="*/ 2147483647 w 2237"/>
                  <a:gd name="T43" fmla="*/ 2147483647 h 1141"/>
                  <a:gd name="T44" fmla="*/ 2147483647 w 2237"/>
                  <a:gd name="T45" fmla="*/ 2147483647 h 1141"/>
                  <a:gd name="T46" fmla="*/ 2147483647 w 2237"/>
                  <a:gd name="T47" fmla="*/ 2147483647 h 1141"/>
                  <a:gd name="T48" fmla="*/ 2147483647 w 2237"/>
                  <a:gd name="T49" fmla="*/ 2147483647 h 1141"/>
                  <a:gd name="T50" fmla="*/ 2147483647 w 2237"/>
                  <a:gd name="T51" fmla="*/ 2147483647 h 1141"/>
                  <a:gd name="T52" fmla="*/ 2147483647 w 2237"/>
                  <a:gd name="T53" fmla="*/ 2147483647 h 1141"/>
                  <a:gd name="T54" fmla="*/ 2147483647 w 2237"/>
                  <a:gd name="T55" fmla="*/ 2147483647 h 1141"/>
                  <a:gd name="T56" fmla="*/ 2147483647 w 2237"/>
                  <a:gd name="T57" fmla="*/ 2147483647 h 1141"/>
                  <a:gd name="T58" fmla="*/ 2147483647 w 2237"/>
                  <a:gd name="T59" fmla="*/ 2147483647 h 1141"/>
                  <a:gd name="T60" fmla="*/ 2147483647 w 2237"/>
                  <a:gd name="T61" fmla="*/ 2147483647 h 1141"/>
                  <a:gd name="T62" fmla="*/ 2147483647 w 2237"/>
                  <a:gd name="T63" fmla="*/ 2147483647 h 1141"/>
                  <a:gd name="T64" fmla="*/ 2147483647 w 2237"/>
                  <a:gd name="T65" fmla="*/ 2147483647 h 1141"/>
                  <a:gd name="T66" fmla="*/ 2147483647 w 2237"/>
                  <a:gd name="T67" fmla="*/ 2147483647 h 1141"/>
                  <a:gd name="T68" fmla="*/ 2147483647 w 2237"/>
                  <a:gd name="T69" fmla="*/ 2147483647 h 1141"/>
                  <a:gd name="T70" fmla="*/ 2147483647 w 2237"/>
                  <a:gd name="T71" fmla="*/ 2147483647 h 1141"/>
                  <a:gd name="T72" fmla="*/ 2147483647 w 2237"/>
                  <a:gd name="T73" fmla="*/ 2147483647 h 1141"/>
                  <a:gd name="T74" fmla="*/ 2147483647 w 2237"/>
                  <a:gd name="T75" fmla="*/ 2147483647 h 1141"/>
                  <a:gd name="T76" fmla="*/ 2147483647 w 2237"/>
                  <a:gd name="T77" fmla="*/ 2147483647 h 1141"/>
                  <a:gd name="T78" fmla="*/ 2147483647 w 2237"/>
                  <a:gd name="T79" fmla="*/ 2147483647 h 1141"/>
                  <a:gd name="T80" fmla="*/ 2147483647 w 2237"/>
                  <a:gd name="T81" fmla="*/ 2147483647 h 1141"/>
                  <a:gd name="T82" fmla="*/ 2147483647 w 2237"/>
                  <a:gd name="T83" fmla="*/ 2147483647 h 1141"/>
                  <a:gd name="T84" fmla="*/ 2147483647 w 2237"/>
                  <a:gd name="T85" fmla="*/ 2147483647 h 1141"/>
                  <a:gd name="T86" fmla="*/ 2147483647 w 2237"/>
                  <a:gd name="T87" fmla="*/ 2147483647 h 1141"/>
                  <a:gd name="T88" fmla="*/ 2147483647 w 2237"/>
                  <a:gd name="T89" fmla="*/ 2147483647 h 1141"/>
                  <a:gd name="T90" fmla="*/ 2147483647 w 2237"/>
                  <a:gd name="T91" fmla="*/ 2147483647 h 1141"/>
                  <a:gd name="T92" fmla="*/ 2147483647 w 2237"/>
                  <a:gd name="T93" fmla="*/ 2147483647 h 1141"/>
                  <a:gd name="T94" fmla="*/ 2147483647 w 2237"/>
                  <a:gd name="T95" fmla="*/ 2147483647 h 1141"/>
                  <a:gd name="T96" fmla="*/ 2147483647 w 2237"/>
                  <a:gd name="T97" fmla="*/ 2147483647 h 1141"/>
                  <a:gd name="T98" fmla="*/ 2147483647 w 2237"/>
                  <a:gd name="T99" fmla="*/ 2147483647 h 1141"/>
                  <a:gd name="T100" fmla="*/ 2147483647 w 2237"/>
                  <a:gd name="T101" fmla="*/ 2147483647 h 1141"/>
                  <a:gd name="T102" fmla="*/ 2147483647 w 2237"/>
                  <a:gd name="T103" fmla="*/ 2147483647 h 1141"/>
                  <a:gd name="T104" fmla="*/ 2147483647 w 2237"/>
                  <a:gd name="T105" fmla="*/ 2147483647 h 1141"/>
                  <a:gd name="T106" fmla="*/ 2147483647 w 2237"/>
                  <a:gd name="T107" fmla="*/ 2147483647 h 1141"/>
                  <a:gd name="T108" fmla="*/ 2147483647 w 2237"/>
                  <a:gd name="T109" fmla="*/ 2147483647 h 1141"/>
                  <a:gd name="T110" fmla="*/ 2147483647 w 2237"/>
                  <a:gd name="T111" fmla="*/ 2147483647 h 1141"/>
                  <a:gd name="T112" fmla="*/ 2147483647 w 2237"/>
                  <a:gd name="T113" fmla="*/ 2147483647 h 1141"/>
                  <a:gd name="T114" fmla="*/ 2147483647 w 2237"/>
                  <a:gd name="T115" fmla="*/ 2147483647 h 1141"/>
                  <a:gd name="T116" fmla="*/ 2147483647 w 2237"/>
                  <a:gd name="T117" fmla="*/ 2147483647 h 1141"/>
                  <a:gd name="T118" fmla="*/ 2147483647 w 2237"/>
                  <a:gd name="T119" fmla="*/ 2147483647 h 1141"/>
                  <a:gd name="T120" fmla="*/ 2147483647 w 2237"/>
                  <a:gd name="T121" fmla="*/ 2147483647 h 1141"/>
                  <a:gd name="T122" fmla="*/ 2147483647 w 2237"/>
                  <a:gd name="T123" fmla="*/ 2147483647 h 1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37" h="1141">
                    <a:moveTo>
                      <a:pt x="1136" y="208"/>
                    </a:moveTo>
                    <a:lnTo>
                      <a:pt x="1129" y="216"/>
                    </a:lnTo>
                    <a:lnTo>
                      <a:pt x="1136" y="237"/>
                    </a:lnTo>
                    <a:lnTo>
                      <a:pt x="1100" y="252"/>
                    </a:lnTo>
                    <a:lnTo>
                      <a:pt x="1093" y="252"/>
                    </a:lnTo>
                    <a:lnTo>
                      <a:pt x="1100" y="223"/>
                    </a:lnTo>
                    <a:lnTo>
                      <a:pt x="1188" y="144"/>
                    </a:lnTo>
                    <a:lnTo>
                      <a:pt x="1188" y="93"/>
                    </a:lnTo>
                    <a:lnTo>
                      <a:pt x="1158" y="57"/>
                    </a:lnTo>
                    <a:lnTo>
                      <a:pt x="1115" y="57"/>
                    </a:lnTo>
                    <a:lnTo>
                      <a:pt x="1115" y="78"/>
                    </a:lnTo>
                    <a:lnTo>
                      <a:pt x="1086" y="78"/>
                    </a:lnTo>
                    <a:lnTo>
                      <a:pt x="1100" y="43"/>
                    </a:lnTo>
                    <a:lnTo>
                      <a:pt x="1057" y="28"/>
                    </a:lnTo>
                    <a:lnTo>
                      <a:pt x="1086" y="14"/>
                    </a:lnTo>
                    <a:lnTo>
                      <a:pt x="1057" y="0"/>
                    </a:lnTo>
                    <a:lnTo>
                      <a:pt x="1013" y="43"/>
                    </a:lnTo>
                    <a:lnTo>
                      <a:pt x="1013" y="78"/>
                    </a:lnTo>
                    <a:lnTo>
                      <a:pt x="992" y="78"/>
                    </a:lnTo>
                    <a:lnTo>
                      <a:pt x="912" y="93"/>
                    </a:lnTo>
                    <a:lnTo>
                      <a:pt x="840" y="137"/>
                    </a:lnTo>
                    <a:lnTo>
                      <a:pt x="818" y="173"/>
                    </a:lnTo>
                    <a:lnTo>
                      <a:pt x="825" y="216"/>
                    </a:lnTo>
                    <a:lnTo>
                      <a:pt x="731" y="237"/>
                    </a:lnTo>
                    <a:lnTo>
                      <a:pt x="738" y="288"/>
                    </a:lnTo>
                    <a:lnTo>
                      <a:pt x="760" y="317"/>
                    </a:lnTo>
                    <a:lnTo>
                      <a:pt x="746" y="324"/>
                    </a:lnTo>
                    <a:lnTo>
                      <a:pt x="716" y="288"/>
                    </a:lnTo>
                    <a:lnTo>
                      <a:pt x="695" y="281"/>
                    </a:lnTo>
                    <a:lnTo>
                      <a:pt x="688" y="288"/>
                    </a:lnTo>
                    <a:lnTo>
                      <a:pt x="666" y="267"/>
                    </a:lnTo>
                    <a:lnTo>
                      <a:pt x="652" y="252"/>
                    </a:lnTo>
                    <a:lnTo>
                      <a:pt x="652" y="259"/>
                    </a:lnTo>
                    <a:lnTo>
                      <a:pt x="659" y="288"/>
                    </a:lnTo>
                    <a:lnTo>
                      <a:pt x="637" y="331"/>
                    </a:lnTo>
                    <a:lnTo>
                      <a:pt x="652" y="367"/>
                    </a:lnTo>
                    <a:lnTo>
                      <a:pt x="644" y="403"/>
                    </a:lnTo>
                    <a:lnTo>
                      <a:pt x="644" y="433"/>
                    </a:lnTo>
                    <a:lnTo>
                      <a:pt x="652" y="440"/>
                    </a:lnTo>
                    <a:lnTo>
                      <a:pt x="659" y="483"/>
                    </a:lnTo>
                    <a:lnTo>
                      <a:pt x="607" y="526"/>
                    </a:lnTo>
                    <a:lnTo>
                      <a:pt x="600" y="519"/>
                    </a:lnTo>
                    <a:lnTo>
                      <a:pt x="637" y="476"/>
                    </a:lnTo>
                    <a:lnTo>
                      <a:pt x="644" y="447"/>
                    </a:lnTo>
                    <a:lnTo>
                      <a:pt x="623" y="433"/>
                    </a:lnTo>
                    <a:lnTo>
                      <a:pt x="623" y="339"/>
                    </a:lnTo>
                    <a:lnTo>
                      <a:pt x="616" y="324"/>
                    </a:lnTo>
                    <a:lnTo>
                      <a:pt x="623" y="267"/>
                    </a:lnTo>
                    <a:lnTo>
                      <a:pt x="607" y="259"/>
                    </a:lnTo>
                    <a:lnTo>
                      <a:pt x="616" y="252"/>
                    </a:lnTo>
                    <a:lnTo>
                      <a:pt x="607" y="237"/>
                    </a:lnTo>
                    <a:lnTo>
                      <a:pt x="593" y="244"/>
                    </a:lnTo>
                    <a:lnTo>
                      <a:pt x="550" y="360"/>
                    </a:lnTo>
                    <a:lnTo>
                      <a:pt x="550" y="403"/>
                    </a:lnTo>
                    <a:lnTo>
                      <a:pt x="572" y="440"/>
                    </a:lnTo>
                    <a:lnTo>
                      <a:pt x="572" y="454"/>
                    </a:lnTo>
                    <a:lnTo>
                      <a:pt x="550" y="440"/>
                    </a:lnTo>
                    <a:lnTo>
                      <a:pt x="441" y="367"/>
                    </a:lnTo>
                    <a:lnTo>
                      <a:pt x="434" y="382"/>
                    </a:lnTo>
                    <a:lnTo>
                      <a:pt x="471" y="433"/>
                    </a:lnTo>
                    <a:lnTo>
                      <a:pt x="448" y="440"/>
                    </a:lnTo>
                    <a:lnTo>
                      <a:pt x="441" y="433"/>
                    </a:lnTo>
                    <a:lnTo>
                      <a:pt x="391" y="447"/>
                    </a:lnTo>
                    <a:lnTo>
                      <a:pt x="384" y="461"/>
                    </a:lnTo>
                    <a:lnTo>
                      <a:pt x="376" y="447"/>
                    </a:lnTo>
                    <a:lnTo>
                      <a:pt x="376" y="433"/>
                    </a:lnTo>
                    <a:lnTo>
                      <a:pt x="289" y="483"/>
                    </a:lnTo>
                    <a:lnTo>
                      <a:pt x="289" y="497"/>
                    </a:lnTo>
                    <a:lnTo>
                      <a:pt x="268" y="512"/>
                    </a:lnTo>
                    <a:lnTo>
                      <a:pt x="246" y="490"/>
                    </a:lnTo>
                    <a:lnTo>
                      <a:pt x="268" y="476"/>
                    </a:lnTo>
                    <a:lnTo>
                      <a:pt x="260" y="447"/>
                    </a:lnTo>
                    <a:lnTo>
                      <a:pt x="224" y="440"/>
                    </a:lnTo>
                    <a:lnTo>
                      <a:pt x="232" y="454"/>
                    </a:lnTo>
                    <a:lnTo>
                      <a:pt x="232" y="497"/>
                    </a:lnTo>
                    <a:lnTo>
                      <a:pt x="246" y="519"/>
                    </a:lnTo>
                    <a:lnTo>
                      <a:pt x="232" y="533"/>
                    </a:lnTo>
                    <a:lnTo>
                      <a:pt x="210" y="526"/>
                    </a:lnTo>
                    <a:lnTo>
                      <a:pt x="174" y="556"/>
                    </a:lnTo>
                    <a:lnTo>
                      <a:pt x="189" y="592"/>
                    </a:lnTo>
                    <a:lnTo>
                      <a:pt x="137" y="570"/>
                    </a:lnTo>
                    <a:lnTo>
                      <a:pt x="130" y="577"/>
                    </a:lnTo>
                    <a:lnTo>
                      <a:pt x="144" y="606"/>
                    </a:lnTo>
                    <a:lnTo>
                      <a:pt x="130" y="606"/>
                    </a:lnTo>
                    <a:lnTo>
                      <a:pt x="101" y="592"/>
                    </a:lnTo>
                    <a:lnTo>
                      <a:pt x="101" y="533"/>
                    </a:lnTo>
                    <a:lnTo>
                      <a:pt x="80" y="519"/>
                    </a:lnTo>
                    <a:lnTo>
                      <a:pt x="65" y="497"/>
                    </a:lnTo>
                    <a:lnTo>
                      <a:pt x="87" y="512"/>
                    </a:lnTo>
                    <a:lnTo>
                      <a:pt x="159" y="533"/>
                    </a:lnTo>
                    <a:lnTo>
                      <a:pt x="203" y="512"/>
                    </a:lnTo>
                    <a:lnTo>
                      <a:pt x="189" y="483"/>
                    </a:lnTo>
                    <a:lnTo>
                      <a:pt x="137" y="433"/>
                    </a:lnTo>
                    <a:lnTo>
                      <a:pt x="87" y="410"/>
                    </a:lnTo>
                    <a:lnTo>
                      <a:pt x="87" y="403"/>
                    </a:lnTo>
                    <a:lnTo>
                      <a:pt x="65" y="396"/>
                    </a:lnTo>
                    <a:lnTo>
                      <a:pt x="51" y="403"/>
                    </a:lnTo>
                    <a:lnTo>
                      <a:pt x="21" y="433"/>
                    </a:lnTo>
                    <a:lnTo>
                      <a:pt x="21" y="454"/>
                    </a:lnTo>
                    <a:lnTo>
                      <a:pt x="44" y="476"/>
                    </a:lnTo>
                    <a:lnTo>
                      <a:pt x="37" y="497"/>
                    </a:lnTo>
                    <a:lnTo>
                      <a:pt x="44" y="549"/>
                    </a:lnTo>
                    <a:lnTo>
                      <a:pt x="37" y="570"/>
                    </a:lnTo>
                    <a:lnTo>
                      <a:pt x="51" y="599"/>
                    </a:lnTo>
                    <a:lnTo>
                      <a:pt x="44" y="613"/>
                    </a:lnTo>
                    <a:lnTo>
                      <a:pt x="58" y="635"/>
                    </a:lnTo>
                    <a:lnTo>
                      <a:pt x="58" y="642"/>
                    </a:lnTo>
                    <a:lnTo>
                      <a:pt x="37" y="685"/>
                    </a:lnTo>
                    <a:lnTo>
                      <a:pt x="7" y="707"/>
                    </a:lnTo>
                    <a:lnTo>
                      <a:pt x="14" y="707"/>
                    </a:lnTo>
                    <a:lnTo>
                      <a:pt x="37" y="722"/>
                    </a:lnTo>
                    <a:lnTo>
                      <a:pt x="14" y="743"/>
                    </a:lnTo>
                    <a:lnTo>
                      <a:pt x="7" y="750"/>
                    </a:lnTo>
                    <a:lnTo>
                      <a:pt x="0" y="750"/>
                    </a:lnTo>
                    <a:lnTo>
                      <a:pt x="7" y="779"/>
                    </a:lnTo>
                    <a:lnTo>
                      <a:pt x="7" y="786"/>
                    </a:lnTo>
                    <a:lnTo>
                      <a:pt x="7" y="801"/>
                    </a:lnTo>
                    <a:lnTo>
                      <a:pt x="14" y="822"/>
                    </a:lnTo>
                    <a:lnTo>
                      <a:pt x="44" y="829"/>
                    </a:lnTo>
                    <a:lnTo>
                      <a:pt x="51" y="836"/>
                    </a:lnTo>
                    <a:lnTo>
                      <a:pt x="51" y="859"/>
                    </a:lnTo>
                    <a:lnTo>
                      <a:pt x="65" y="880"/>
                    </a:lnTo>
                    <a:lnTo>
                      <a:pt x="80" y="880"/>
                    </a:lnTo>
                    <a:lnTo>
                      <a:pt x="65" y="902"/>
                    </a:lnTo>
                    <a:lnTo>
                      <a:pt x="58" y="895"/>
                    </a:lnTo>
                    <a:lnTo>
                      <a:pt x="58" y="902"/>
                    </a:lnTo>
                    <a:lnTo>
                      <a:pt x="65" y="916"/>
                    </a:lnTo>
                    <a:lnTo>
                      <a:pt x="94" y="916"/>
                    </a:lnTo>
                    <a:lnTo>
                      <a:pt x="101" y="923"/>
                    </a:lnTo>
                    <a:lnTo>
                      <a:pt x="94" y="923"/>
                    </a:lnTo>
                    <a:lnTo>
                      <a:pt x="101" y="938"/>
                    </a:lnTo>
                    <a:lnTo>
                      <a:pt x="116" y="938"/>
                    </a:lnTo>
                    <a:lnTo>
                      <a:pt x="123" y="952"/>
                    </a:lnTo>
                    <a:lnTo>
                      <a:pt x="130" y="959"/>
                    </a:lnTo>
                    <a:lnTo>
                      <a:pt x="137" y="952"/>
                    </a:lnTo>
                    <a:lnTo>
                      <a:pt x="181" y="982"/>
                    </a:lnTo>
                    <a:lnTo>
                      <a:pt x="174" y="1018"/>
                    </a:lnTo>
                    <a:lnTo>
                      <a:pt x="167" y="1003"/>
                    </a:lnTo>
                    <a:lnTo>
                      <a:pt x="159" y="1018"/>
                    </a:lnTo>
                    <a:lnTo>
                      <a:pt x="159" y="1032"/>
                    </a:lnTo>
                    <a:lnTo>
                      <a:pt x="167" y="1025"/>
                    </a:lnTo>
                    <a:lnTo>
                      <a:pt x="174" y="1032"/>
                    </a:lnTo>
                    <a:lnTo>
                      <a:pt x="144" y="1039"/>
                    </a:lnTo>
                    <a:lnTo>
                      <a:pt x="159" y="1046"/>
                    </a:lnTo>
                    <a:lnTo>
                      <a:pt x="137" y="1068"/>
                    </a:lnTo>
                    <a:lnTo>
                      <a:pt x="130" y="1068"/>
                    </a:lnTo>
                    <a:lnTo>
                      <a:pt x="137" y="1068"/>
                    </a:lnTo>
                    <a:lnTo>
                      <a:pt x="174" y="1104"/>
                    </a:lnTo>
                    <a:lnTo>
                      <a:pt x="217" y="1104"/>
                    </a:lnTo>
                    <a:lnTo>
                      <a:pt x="232" y="1112"/>
                    </a:lnTo>
                    <a:lnTo>
                      <a:pt x="253" y="1112"/>
                    </a:lnTo>
                    <a:lnTo>
                      <a:pt x="268" y="1133"/>
                    </a:lnTo>
                    <a:lnTo>
                      <a:pt x="275" y="1141"/>
                    </a:lnTo>
                    <a:lnTo>
                      <a:pt x="289" y="1141"/>
                    </a:lnTo>
                    <a:lnTo>
                      <a:pt x="296" y="1133"/>
                    </a:lnTo>
                    <a:lnTo>
                      <a:pt x="275" y="1112"/>
                    </a:lnTo>
                    <a:lnTo>
                      <a:pt x="275" y="1097"/>
                    </a:lnTo>
                    <a:lnTo>
                      <a:pt x="268" y="1075"/>
                    </a:lnTo>
                    <a:lnTo>
                      <a:pt x="289" y="1046"/>
                    </a:lnTo>
                    <a:lnTo>
                      <a:pt x="296" y="1061"/>
                    </a:lnTo>
                    <a:lnTo>
                      <a:pt x="305" y="1046"/>
                    </a:lnTo>
                    <a:lnTo>
                      <a:pt x="305" y="1039"/>
                    </a:lnTo>
                    <a:lnTo>
                      <a:pt x="296" y="1039"/>
                    </a:lnTo>
                    <a:lnTo>
                      <a:pt x="305" y="1032"/>
                    </a:lnTo>
                    <a:lnTo>
                      <a:pt x="296" y="1018"/>
                    </a:lnTo>
                    <a:lnTo>
                      <a:pt x="275" y="1018"/>
                    </a:lnTo>
                    <a:lnTo>
                      <a:pt x="268" y="996"/>
                    </a:lnTo>
                    <a:lnTo>
                      <a:pt x="275" y="952"/>
                    </a:lnTo>
                    <a:lnTo>
                      <a:pt x="296" y="975"/>
                    </a:lnTo>
                    <a:lnTo>
                      <a:pt x="305" y="975"/>
                    </a:lnTo>
                    <a:lnTo>
                      <a:pt x="296" y="952"/>
                    </a:lnTo>
                    <a:lnTo>
                      <a:pt x="319" y="923"/>
                    </a:lnTo>
                    <a:lnTo>
                      <a:pt x="340" y="938"/>
                    </a:lnTo>
                    <a:lnTo>
                      <a:pt x="348" y="923"/>
                    </a:lnTo>
                    <a:lnTo>
                      <a:pt x="362" y="938"/>
                    </a:lnTo>
                    <a:lnTo>
                      <a:pt x="391" y="952"/>
                    </a:lnTo>
                    <a:lnTo>
                      <a:pt x="405" y="945"/>
                    </a:lnTo>
                    <a:lnTo>
                      <a:pt x="427" y="945"/>
                    </a:lnTo>
                    <a:lnTo>
                      <a:pt x="434" y="952"/>
                    </a:lnTo>
                    <a:lnTo>
                      <a:pt x="471" y="952"/>
                    </a:lnTo>
                    <a:lnTo>
                      <a:pt x="478" y="938"/>
                    </a:lnTo>
                    <a:lnTo>
                      <a:pt x="448" y="923"/>
                    </a:lnTo>
                    <a:lnTo>
                      <a:pt x="471" y="916"/>
                    </a:lnTo>
                    <a:lnTo>
                      <a:pt x="464" y="909"/>
                    </a:lnTo>
                    <a:lnTo>
                      <a:pt x="471" y="902"/>
                    </a:lnTo>
                    <a:lnTo>
                      <a:pt x="471" y="873"/>
                    </a:lnTo>
                    <a:lnTo>
                      <a:pt x="485" y="880"/>
                    </a:lnTo>
                    <a:lnTo>
                      <a:pt x="564" y="859"/>
                    </a:lnTo>
                    <a:lnTo>
                      <a:pt x="564" y="845"/>
                    </a:lnTo>
                    <a:lnTo>
                      <a:pt x="572" y="845"/>
                    </a:lnTo>
                    <a:lnTo>
                      <a:pt x="600" y="845"/>
                    </a:lnTo>
                    <a:lnTo>
                      <a:pt x="607" y="866"/>
                    </a:lnTo>
                    <a:lnTo>
                      <a:pt x="607" y="873"/>
                    </a:lnTo>
                    <a:lnTo>
                      <a:pt x="616" y="873"/>
                    </a:lnTo>
                    <a:lnTo>
                      <a:pt x="637" y="880"/>
                    </a:lnTo>
                    <a:lnTo>
                      <a:pt x="637" y="895"/>
                    </a:lnTo>
                    <a:lnTo>
                      <a:pt x="652" y="895"/>
                    </a:lnTo>
                    <a:lnTo>
                      <a:pt x="666" y="873"/>
                    </a:lnTo>
                    <a:lnTo>
                      <a:pt x="688" y="866"/>
                    </a:lnTo>
                    <a:lnTo>
                      <a:pt x="695" y="895"/>
                    </a:lnTo>
                    <a:lnTo>
                      <a:pt x="731" y="952"/>
                    </a:lnTo>
                    <a:lnTo>
                      <a:pt x="738" y="938"/>
                    </a:lnTo>
                    <a:lnTo>
                      <a:pt x="746" y="952"/>
                    </a:lnTo>
                    <a:lnTo>
                      <a:pt x="775" y="945"/>
                    </a:lnTo>
                    <a:lnTo>
                      <a:pt x="796" y="975"/>
                    </a:lnTo>
                    <a:lnTo>
                      <a:pt x="818" y="982"/>
                    </a:lnTo>
                    <a:lnTo>
                      <a:pt x="818" y="975"/>
                    </a:lnTo>
                    <a:lnTo>
                      <a:pt x="832" y="989"/>
                    </a:lnTo>
                    <a:lnTo>
                      <a:pt x="840" y="982"/>
                    </a:lnTo>
                    <a:lnTo>
                      <a:pt x="884" y="952"/>
                    </a:lnTo>
                    <a:lnTo>
                      <a:pt x="920" y="959"/>
                    </a:lnTo>
                    <a:lnTo>
                      <a:pt x="934" y="975"/>
                    </a:lnTo>
                    <a:lnTo>
                      <a:pt x="970" y="975"/>
                    </a:lnTo>
                    <a:lnTo>
                      <a:pt x="970" y="938"/>
                    </a:lnTo>
                    <a:lnTo>
                      <a:pt x="992" y="923"/>
                    </a:lnTo>
                    <a:lnTo>
                      <a:pt x="1027" y="938"/>
                    </a:lnTo>
                    <a:lnTo>
                      <a:pt x="1043" y="959"/>
                    </a:lnTo>
                    <a:lnTo>
                      <a:pt x="1050" y="959"/>
                    </a:lnTo>
                    <a:lnTo>
                      <a:pt x="1072" y="952"/>
                    </a:lnTo>
                    <a:lnTo>
                      <a:pt x="1122" y="982"/>
                    </a:lnTo>
                    <a:lnTo>
                      <a:pt x="1143" y="989"/>
                    </a:lnTo>
                    <a:lnTo>
                      <a:pt x="1179" y="982"/>
                    </a:lnTo>
                    <a:lnTo>
                      <a:pt x="1202" y="959"/>
                    </a:lnTo>
                    <a:lnTo>
                      <a:pt x="1224" y="975"/>
                    </a:lnTo>
                    <a:lnTo>
                      <a:pt x="1245" y="982"/>
                    </a:lnTo>
                    <a:lnTo>
                      <a:pt x="1267" y="975"/>
                    </a:lnTo>
                    <a:lnTo>
                      <a:pt x="1274" y="938"/>
                    </a:lnTo>
                    <a:lnTo>
                      <a:pt x="1288" y="923"/>
                    </a:lnTo>
                    <a:lnTo>
                      <a:pt x="1288" y="916"/>
                    </a:lnTo>
                    <a:lnTo>
                      <a:pt x="1274" y="916"/>
                    </a:lnTo>
                    <a:lnTo>
                      <a:pt x="1288" y="902"/>
                    </a:lnTo>
                    <a:lnTo>
                      <a:pt x="1318" y="895"/>
                    </a:lnTo>
                    <a:lnTo>
                      <a:pt x="1347" y="902"/>
                    </a:lnTo>
                    <a:lnTo>
                      <a:pt x="1361" y="916"/>
                    </a:lnTo>
                    <a:lnTo>
                      <a:pt x="1383" y="982"/>
                    </a:lnTo>
                    <a:lnTo>
                      <a:pt x="1397" y="982"/>
                    </a:lnTo>
                    <a:lnTo>
                      <a:pt x="1426" y="996"/>
                    </a:lnTo>
                    <a:lnTo>
                      <a:pt x="1426" y="1018"/>
                    </a:lnTo>
                    <a:lnTo>
                      <a:pt x="1440" y="1018"/>
                    </a:lnTo>
                    <a:lnTo>
                      <a:pt x="1477" y="1003"/>
                    </a:lnTo>
                    <a:lnTo>
                      <a:pt x="1477" y="1025"/>
                    </a:lnTo>
                    <a:lnTo>
                      <a:pt x="1447" y="1075"/>
                    </a:lnTo>
                    <a:lnTo>
                      <a:pt x="1440" y="1068"/>
                    </a:lnTo>
                    <a:lnTo>
                      <a:pt x="1426" y="1075"/>
                    </a:lnTo>
                    <a:lnTo>
                      <a:pt x="1426" y="1119"/>
                    </a:lnTo>
                    <a:lnTo>
                      <a:pt x="1433" y="1104"/>
                    </a:lnTo>
                    <a:lnTo>
                      <a:pt x="1440" y="1104"/>
                    </a:lnTo>
                    <a:lnTo>
                      <a:pt x="1440" y="1112"/>
                    </a:lnTo>
                    <a:lnTo>
                      <a:pt x="1447" y="1119"/>
                    </a:lnTo>
                    <a:lnTo>
                      <a:pt x="1477" y="1104"/>
                    </a:lnTo>
                    <a:lnTo>
                      <a:pt x="1556" y="1003"/>
                    </a:lnTo>
                    <a:lnTo>
                      <a:pt x="1556" y="945"/>
                    </a:lnTo>
                    <a:lnTo>
                      <a:pt x="1563" y="923"/>
                    </a:lnTo>
                    <a:lnTo>
                      <a:pt x="1563" y="902"/>
                    </a:lnTo>
                    <a:lnTo>
                      <a:pt x="1542" y="873"/>
                    </a:lnTo>
                    <a:lnTo>
                      <a:pt x="1535" y="873"/>
                    </a:lnTo>
                    <a:lnTo>
                      <a:pt x="1528" y="895"/>
                    </a:lnTo>
                    <a:lnTo>
                      <a:pt x="1513" y="895"/>
                    </a:lnTo>
                    <a:lnTo>
                      <a:pt x="1520" y="873"/>
                    </a:lnTo>
                    <a:lnTo>
                      <a:pt x="1513" y="873"/>
                    </a:lnTo>
                    <a:lnTo>
                      <a:pt x="1499" y="866"/>
                    </a:lnTo>
                    <a:lnTo>
                      <a:pt x="1484" y="866"/>
                    </a:lnTo>
                    <a:lnTo>
                      <a:pt x="1484" y="859"/>
                    </a:lnTo>
                    <a:lnTo>
                      <a:pt x="1585" y="750"/>
                    </a:lnTo>
                    <a:lnTo>
                      <a:pt x="1622" y="743"/>
                    </a:lnTo>
                    <a:lnTo>
                      <a:pt x="1629" y="750"/>
                    </a:lnTo>
                    <a:lnTo>
                      <a:pt x="1644" y="743"/>
                    </a:lnTo>
                    <a:lnTo>
                      <a:pt x="1665" y="750"/>
                    </a:lnTo>
                    <a:lnTo>
                      <a:pt x="1672" y="729"/>
                    </a:lnTo>
                    <a:lnTo>
                      <a:pt x="1701" y="743"/>
                    </a:lnTo>
                    <a:lnTo>
                      <a:pt x="1708" y="743"/>
                    </a:lnTo>
                    <a:lnTo>
                      <a:pt x="1701" y="750"/>
                    </a:lnTo>
                    <a:lnTo>
                      <a:pt x="1701" y="757"/>
                    </a:lnTo>
                    <a:lnTo>
                      <a:pt x="1751" y="750"/>
                    </a:lnTo>
                    <a:lnTo>
                      <a:pt x="1744" y="743"/>
                    </a:lnTo>
                    <a:lnTo>
                      <a:pt x="1781" y="678"/>
                    </a:lnTo>
                    <a:lnTo>
                      <a:pt x="1824" y="670"/>
                    </a:lnTo>
                    <a:lnTo>
                      <a:pt x="1824" y="685"/>
                    </a:lnTo>
                    <a:lnTo>
                      <a:pt x="1824" y="707"/>
                    </a:lnTo>
                    <a:lnTo>
                      <a:pt x="1867" y="678"/>
                    </a:lnTo>
                    <a:lnTo>
                      <a:pt x="1867" y="649"/>
                    </a:lnTo>
                    <a:lnTo>
                      <a:pt x="1882" y="649"/>
                    </a:lnTo>
                    <a:lnTo>
                      <a:pt x="1875" y="663"/>
                    </a:lnTo>
                    <a:lnTo>
                      <a:pt x="1867" y="707"/>
                    </a:lnTo>
                    <a:lnTo>
                      <a:pt x="1853" y="714"/>
                    </a:lnTo>
                    <a:lnTo>
                      <a:pt x="1796" y="779"/>
                    </a:lnTo>
                    <a:lnTo>
                      <a:pt x="1781" y="786"/>
                    </a:lnTo>
                    <a:lnTo>
                      <a:pt x="1760" y="845"/>
                    </a:lnTo>
                    <a:lnTo>
                      <a:pt x="1781" y="952"/>
                    </a:lnTo>
                    <a:lnTo>
                      <a:pt x="1796" y="938"/>
                    </a:lnTo>
                    <a:lnTo>
                      <a:pt x="1824" y="902"/>
                    </a:lnTo>
                    <a:lnTo>
                      <a:pt x="1824" y="873"/>
                    </a:lnTo>
                    <a:lnTo>
                      <a:pt x="1831" y="873"/>
                    </a:lnTo>
                    <a:lnTo>
                      <a:pt x="1853" y="866"/>
                    </a:lnTo>
                    <a:lnTo>
                      <a:pt x="1853" y="836"/>
                    </a:lnTo>
                    <a:lnTo>
                      <a:pt x="1860" y="829"/>
                    </a:lnTo>
                    <a:lnTo>
                      <a:pt x="1867" y="829"/>
                    </a:lnTo>
                    <a:lnTo>
                      <a:pt x="1867" y="808"/>
                    </a:lnTo>
                    <a:lnTo>
                      <a:pt x="1867" y="793"/>
                    </a:lnTo>
                    <a:lnTo>
                      <a:pt x="1853" y="779"/>
                    </a:lnTo>
                    <a:lnTo>
                      <a:pt x="1867" y="750"/>
                    </a:lnTo>
                    <a:lnTo>
                      <a:pt x="1867" y="729"/>
                    </a:lnTo>
                    <a:lnTo>
                      <a:pt x="1882" y="729"/>
                    </a:lnTo>
                    <a:lnTo>
                      <a:pt x="1912" y="714"/>
                    </a:lnTo>
                    <a:lnTo>
                      <a:pt x="1912" y="729"/>
                    </a:lnTo>
                    <a:lnTo>
                      <a:pt x="1919" y="722"/>
                    </a:lnTo>
                    <a:lnTo>
                      <a:pt x="1947" y="714"/>
                    </a:lnTo>
                    <a:lnTo>
                      <a:pt x="1962" y="729"/>
                    </a:lnTo>
                    <a:lnTo>
                      <a:pt x="1969" y="714"/>
                    </a:lnTo>
                    <a:lnTo>
                      <a:pt x="2056" y="649"/>
                    </a:lnTo>
                    <a:lnTo>
                      <a:pt x="2085" y="663"/>
                    </a:lnTo>
                    <a:lnTo>
                      <a:pt x="2092" y="649"/>
                    </a:lnTo>
                    <a:lnTo>
                      <a:pt x="2078" y="599"/>
                    </a:lnTo>
                    <a:lnTo>
                      <a:pt x="2064" y="599"/>
                    </a:lnTo>
                    <a:lnTo>
                      <a:pt x="2064" y="577"/>
                    </a:lnTo>
                    <a:lnTo>
                      <a:pt x="2078" y="577"/>
                    </a:lnTo>
                    <a:lnTo>
                      <a:pt x="2092" y="570"/>
                    </a:lnTo>
                    <a:lnTo>
                      <a:pt x="2107" y="556"/>
                    </a:lnTo>
                    <a:lnTo>
                      <a:pt x="2099" y="533"/>
                    </a:lnTo>
                    <a:lnTo>
                      <a:pt x="2107" y="526"/>
                    </a:lnTo>
                    <a:lnTo>
                      <a:pt x="2121" y="556"/>
                    </a:lnTo>
                    <a:lnTo>
                      <a:pt x="2135" y="556"/>
                    </a:lnTo>
                    <a:lnTo>
                      <a:pt x="2150" y="570"/>
                    </a:lnTo>
                    <a:lnTo>
                      <a:pt x="2194" y="599"/>
                    </a:lnTo>
                    <a:lnTo>
                      <a:pt x="2208" y="570"/>
                    </a:lnTo>
                    <a:lnTo>
                      <a:pt x="2208" y="556"/>
                    </a:lnTo>
                    <a:lnTo>
                      <a:pt x="2223" y="556"/>
                    </a:lnTo>
                    <a:lnTo>
                      <a:pt x="2237" y="533"/>
                    </a:lnTo>
                    <a:lnTo>
                      <a:pt x="2215" y="512"/>
                    </a:lnTo>
                    <a:lnTo>
                      <a:pt x="2171" y="497"/>
                    </a:lnTo>
                    <a:lnTo>
                      <a:pt x="2092" y="433"/>
                    </a:lnTo>
                    <a:lnTo>
                      <a:pt x="2042" y="396"/>
                    </a:lnTo>
                    <a:lnTo>
                      <a:pt x="1969" y="382"/>
                    </a:lnTo>
                    <a:lnTo>
                      <a:pt x="1969" y="433"/>
                    </a:lnTo>
                    <a:lnTo>
                      <a:pt x="1955" y="440"/>
                    </a:lnTo>
                    <a:lnTo>
                      <a:pt x="1940" y="417"/>
                    </a:lnTo>
                    <a:lnTo>
                      <a:pt x="1940" y="403"/>
                    </a:lnTo>
                    <a:lnTo>
                      <a:pt x="1947" y="403"/>
                    </a:lnTo>
                    <a:lnTo>
                      <a:pt x="1955" y="396"/>
                    </a:lnTo>
                    <a:lnTo>
                      <a:pt x="1940" y="396"/>
                    </a:lnTo>
                    <a:lnTo>
                      <a:pt x="1919" y="410"/>
                    </a:lnTo>
                    <a:lnTo>
                      <a:pt x="1875" y="403"/>
                    </a:lnTo>
                    <a:lnTo>
                      <a:pt x="1831" y="403"/>
                    </a:lnTo>
                    <a:lnTo>
                      <a:pt x="1817" y="396"/>
                    </a:lnTo>
                    <a:lnTo>
                      <a:pt x="1824" y="374"/>
                    </a:lnTo>
                    <a:lnTo>
                      <a:pt x="1810" y="353"/>
                    </a:lnTo>
                    <a:lnTo>
                      <a:pt x="1774" y="339"/>
                    </a:lnTo>
                    <a:lnTo>
                      <a:pt x="1715" y="360"/>
                    </a:lnTo>
                    <a:lnTo>
                      <a:pt x="1708" y="331"/>
                    </a:lnTo>
                    <a:lnTo>
                      <a:pt x="1694" y="331"/>
                    </a:lnTo>
                    <a:lnTo>
                      <a:pt x="1687" y="324"/>
                    </a:lnTo>
                    <a:lnTo>
                      <a:pt x="1687" y="296"/>
                    </a:lnTo>
                    <a:lnTo>
                      <a:pt x="1622" y="281"/>
                    </a:lnTo>
                    <a:lnTo>
                      <a:pt x="1556" y="259"/>
                    </a:lnTo>
                    <a:lnTo>
                      <a:pt x="1535" y="296"/>
                    </a:lnTo>
                    <a:lnTo>
                      <a:pt x="1556" y="324"/>
                    </a:lnTo>
                    <a:lnTo>
                      <a:pt x="1492" y="324"/>
                    </a:lnTo>
                    <a:lnTo>
                      <a:pt x="1477" y="331"/>
                    </a:lnTo>
                    <a:lnTo>
                      <a:pt x="1447" y="310"/>
                    </a:lnTo>
                    <a:lnTo>
                      <a:pt x="1433" y="360"/>
                    </a:lnTo>
                    <a:lnTo>
                      <a:pt x="1411" y="353"/>
                    </a:lnTo>
                    <a:lnTo>
                      <a:pt x="1397" y="317"/>
                    </a:lnTo>
                    <a:lnTo>
                      <a:pt x="1404" y="267"/>
                    </a:lnTo>
                    <a:lnTo>
                      <a:pt x="1390" y="244"/>
                    </a:lnTo>
                    <a:lnTo>
                      <a:pt x="1340" y="223"/>
                    </a:lnTo>
                    <a:lnTo>
                      <a:pt x="1318" y="223"/>
                    </a:lnTo>
                    <a:lnTo>
                      <a:pt x="1310" y="244"/>
                    </a:lnTo>
                    <a:lnTo>
                      <a:pt x="1318" y="259"/>
                    </a:lnTo>
                    <a:lnTo>
                      <a:pt x="1252" y="252"/>
                    </a:lnTo>
                    <a:lnTo>
                      <a:pt x="1260" y="223"/>
                    </a:lnTo>
                    <a:lnTo>
                      <a:pt x="1216" y="216"/>
                    </a:lnTo>
                    <a:lnTo>
                      <a:pt x="1188" y="237"/>
                    </a:lnTo>
                    <a:lnTo>
                      <a:pt x="1136" y="20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 name="Freeform 3"/>
              <p:cNvSpPr>
                <a:spLocks/>
              </p:cNvSpPr>
              <p:nvPr/>
            </p:nvSpPr>
            <p:spPr bwMode="grayWhite">
              <a:xfrm>
                <a:off x="720725" y="1889125"/>
                <a:ext cx="2154238" cy="1662113"/>
              </a:xfrm>
              <a:custGeom>
                <a:avLst/>
                <a:gdLst>
                  <a:gd name="T0" fmla="*/ 2147483647 w 1173"/>
                  <a:gd name="T1" fmla="*/ 2147483647 h 940"/>
                  <a:gd name="T2" fmla="*/ 2147483647 w 1173"/>
                  <a:gd name="T3" fmla="*/ 2147483647 h 940"/>
                  <a:gd name="T4" fmla="*/ 2147483647 w 1173"/>
                  <a:gd name="T5" fmla="*/ 2147483647 h 940"/>
                  <a:gd name="T6" fmla="*/ 2147483647 w 1173"/>
                  <a:gd name="T7" fmla="*/ 2147483647 h 940"/>
                  <a:gd name="T8" fmla="*/ 2147483647 w 1173"/>
                  <a:gd name="T9" fmla="*/ 2147483647 h 940"/>
                  <a:gd name="T10" fmla="*/ 2147483647 w 1173"/>
                  <a:gd name="T11" fmla="*/ 2147483647 h 940"/>
                  <a:gd name="T12" fmla="*/ 2147483647 w 1173"/>
                  <a:gd name="T13" fmla="*/ 2147483647 h 940"/>
                  <a:gd name="T14" fmla="*/ 2147483647 w 1173"/>
                  <a:gd name="T15" fmla="*/ 2147483647 h 940"/>
                  <a:gd name="T16" fmla="*/ 2147483647 w 1173"/>
                  <a:gd name="T17" fmla="*/ 2147483647 h 940"/>
                  <a:gd name="T18" fmla="*/ 2147483647 w 1173"/>
                  <a:gd name="T19" fmla="*/ 2147483647 h 940"/>
                  <a:gd name="T20" fmla="*/ 0 w 1173"/>
                  <a:gd name="T21" fmla="*/ 2147483647 h 940"/>
                  <a:gd name="T22" fmla="*/ 2147483647 w 1173"/>
                  <a:gd name="T23" fmla="*/ 2147483647 h 940"/>
                  <a:gd name="T24" fmla="*/ 2147483647 w 1173"/>
                  <a:gd name="T25" fmla="*/ 2147483647 h 940"/>
                  <a:gd name="T26" fmla="*/ 2147483647 w 1173"/>
                  <a:gd name="T27" fmla="*/ 2147483647 h 940"/>
                  <a:gd name="T28" fmla="*/ 2147483647 w 1173"/>
                  <a:gd name="T29" fmla="*/ 2147483647 h 940"/>
                  <a:gd name="T30" fmla="*/ 2147483647 w 1173"/>
                  <a:gd name="T31" fmla="*/ 2147483647 h 940"/>
                  <a:gd name="T32" fmla="*/ 2147483647 w 1173"/>
                  <a:gd name="T33" fmla="*/ 2147483647 h 940"/>
                  <a:gd name="T34" fmla="*/ 2147483647 w 1173"/>
                  <a:gd name="T35" fmla="*/ 2147483647 h 940"/>
                  <a:gd name="T36" fmla="*/ 2147483647 w 1173"/>
                  <a:gd name="T37" fmla="*/ 2147483647 h 940"/>
                  <a:gd name="T38" fmla="*/ 2147483647 w 1173"/>
                  <a:gd name="T39" fmla="*/ 2147483647 h 940"/>
                  <a:gd name="T40" fmla="*/ 2147483647 w 1173"/>
                  <a:gd name="T41" fmla="*/ 2147483647 h 940"/>
                  <a:gd name="T42" fmla="*/ 2147483647 w 1173"/>
                  <a:gd name="T43" fmla="*/ 2147483647 h 940"/>
                  <a:gd name="T44" fmla="*/ 2147483647 w 1173"/>
                  <a:gd name="T45" fmla="*/ 2147483647 h 940"/>
                  <a:gd name="T46" fmla="*/ 2147483647 w 1173"/>
                  <a:gd name="T47" fmla="*/ 2147483647 h 940"/>
                  <a:gd name="T48" fmla="*/ 2147483647 w 1173"/>
                  <a:gd name="T49" fmla="*/ 2147483647 h 940"/>
                  <a:gd name="T50" fmla="*/ 2147483647 w 1173"/>
                  <a:gd name="T51" fmla="*/ 0 h 940"/>
                  <a:gd name="T52" fmla="*/ 2147483647 w 1173"/>
                  <a:gd name="T53" fmla="*/ 2147483647 h 940"/>
                  <a:gd name="T54" fmla="*/ 2147483647 w 1173"/>
                  <a:gd name="T55" fmla="*/ 2147483647 h 940"/>
                  <a:gd name="T56" fmla="*/ 2147483647 w 1173"/>
                  <a:gd name="T57" fmla="*/ 2147483647 h 940"/>
                  <a:gd name="T58" fmla="*/ 2147483647 w 1173"/>
                  <a:gd name="T59" fmla="*/ 2147483647 h 940"/>
                  <a:gd name="T60" fmla="*/ 2147483647 w 1173"/>
                  <a:gd name="T61" fmla="*/ 2147483647 h 940"/>
                  <a:gd name="T62" fmla="*/ 2147483647 w 1173"/>
                  <a:gd name="T63" fmla="*/ 2147483647 h 940"/>
                  <a:gd name="T64" fmla="*/ 2147483647 w 1173"/>
                  <a:gd name="T65" fmla="*/ 2147483647 h 940"/>
                  <a:gd name="T66" fmla="*/ 2147483647 w 1173"/>
                  <a:gd name="T67" fmla="*/ 2147483647 h 940"/>
                  <a:gd name="T68" fmla="*/ 2147483647 w 1173"/>
                  <a:gd name="T69" fmla="*/ 2147483647 h 940"/>
                  <a:gd name="T70" fmla="*/ 2147483647 w 1173"/>
                  <a:gd name="T71" fmla="*/ 2147483647 h 940"/>
                  <a:gd name="T72" fmla="*/ 2147483647 w 1173"/>
                  <a:gd name="T73" fmla="*/ 2147483647 h 940"/>
                  <a:gd name="T74" fmla="*/ 2147483647 w 1173"/>
                  <a:gd name="T75" fmla="*/ 2147483647 h 940"/>
                  <a:gd name="T76" fmla="*/ 2147483647 w 1173"/>
                  <a:gd name="T77" fmla="*/ 2147483647 h 940"/>
                  <a:gd name="T78" fmla="*/ 2147483647 w 1173"/>
                  <a:gd name="T79" fmla="*/ 2147483647 h 940"/>
                  <a:gd name="T80" fmla="*/ 2147483647 w 1173"/>
                  <a:gd name="T81" fmla="*/ 2147483647 h 940"/>
                  <a:gd name="T82" fmla="*/ 2147483647 w 1173"/>
                  <a:gd name="T83" fmla="*/ 2147483647 h 940"/>
                  <a:gd name="T84" fmla="*/ 2147483647 w 1173"/>
                  <a:gd name="T85" fmla="*/ 2147483647 h 940"/>
                  <a:gd name="T86" fmla="*/ 2147483647 w 1173"/>
                  <a:gd name="T87" fmla="*/ 2147483647 h 940"/>
                  <a:gd name="T88" fmla="*/ 2147483647 w 1173"/>
                  <a:gd name="T89" fmla="*/ 2147483647 h 940"/>
                  <a:gd name="T90" fmla="*/ 2147483647 w 1173"/>
                  <a:gd name="T91" fmla="*/ 2147483647 h 940"/>
                  <a:gd name="T92" fmla="*/ 2147483647 w 1173"/>
                  <a:gd name="T93" fmla="*/ 2147483647 h 940"/>
                  <a:gd name="T94" fmla="*/ 2147483647 w 1173"/>
                  <a:gd name="T95" fmla="*/ 2147483647 h 940"/>
                  <a:gd name="T96" fmla="*/ 2147483647 w 1173"/>
                  <a:gd name="T97" fmla="*/ 2147483647 h 940"/>
                  <a:gd name="T98" fmla="*/ 2147483647 w 1173"/>
                  <a:gd name="T99" fmla="*/ 2147483647 h 940"/>
                  <a:gd name="T100" fmla="*/ 2147483647 w 1173"/>
                  <a:gd name="T101" fmla="*/ 2147483647 h 940"/>
                  <a:gd name="T102" fmla="*/ 2147483647 w 1173"/>
                  <a:gd name="T103" fmla="*/ 2147483647 h 940"/>
                  <a:gd name="T104" fmla="*/ 2147483647 w 1173"/>
                  <a:gd name="T105" fmla="*/ 2147483647 h 940"/>
                  <a:gd name="T106" fmla="*/ 2147483647 w 1173"/>
                  <a:gd name="T107" fmla="*/ 2147483647 h 940"/>
                  <a:gd name="T108" fmla="*/ 2147483647 w 1173"/>
                  <a:gd name="T109" fmla="*/ 2147483647 h 940"/>
                  <a:gd name="T110" fmla="*/ 2147483647 w 1173"/>
                  <a:gd name="T111" fmla="*/ 2147483647 h 940"/>
                  <a:gd name="T112" fmla="*/ 2147483647 w 1173"/>
                  <a:gd name="T113" fmla="*/ 2147483647 h 940"/>
                  <a:gd name="T114" fmla="*/ 2147483647 w 1173"/>
                  <a:gd name="T115" fmla="*/ 2147483647 h 940"/>
                  <a:gd name="T116" fmla="*/ 2147483647 w 1173"/>
                  <a:gd name="T117" fmla="*/ 2147483647 h 940"/>
                  <a:gd name="T118" fmla="*/ 2147483647 w 1173"/>
                  <a:gd name="T119" fmla="*/ 2147483647 h 940"/>
                  <a:gd name="T120" fmla="*/ 2147483647 w 1173"/>
                  <a:gd name="T121" fmla="*/ 2147483647 h 940"/>
                  <a:gd name="T122" fmla="*/ 2147483647 w 1173"/>
                  <a:gd name="T123" fmla="*/ 2147483647 h 9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3" h="940">
                    <a:moveTo>
                      <a:pt x="855" y="896"/>
                    </a:moveTo>
                    <a:lnTo>
                      <a:pt x="855" y="911"/>
                    </a:lnTo>
                    <a:lnTo>
                      <a:pt x="819" y="918"/>
                    </a:lnTo>
                    <a:lnTo>
                      <a:pt x="812" y="932"/>
                    </a:lnTo>
                    <a:lnTo>
                      <a:pt x="790" y="940"/>
                    </a:lnTo>
                    <a:lnTo>
                      <a:pt x="812" y="911"/>
                    </a:lnTo>
                    <a:lnTo>
                      <a:pt x="797" y="911"/>
                    </a:lnTo>
                    <a:lnTo>
                      <a:pt x="819" y="903"/>
                    </a:lnTo>
                    <a:lnTo>
                      <a:pt x="819" y="867"/>
                    </a:lnTo>
                    <a:lnTo>
                      <a:pt x="833" y="888"/>
                    </a:lnTo>
                    <a:lnTo>
                      <a:pt x="840" y="874"/>
                    </a:lnTo>
                    <a:lnTo>
                      <a:pt x="826" y="860"/>
                    </a:lnTo>
                    <a:lnTo>
                      <a:pt x="783" y="845"/>
                    </a:lnTo>
                    <a:lnTo>
                      <a:pt x="776" y="838"/>
                    </a:lnTo>
                    <a:lnTo>
                      <a:pt x="768" y="817"/>
                    </a:lnTo>
                    <a:lnTo>
                      <a:pt x="761" y="817"/>
                    </a:lnTo>
                    <a:lnTo>
                      <a:pt x="747" y="795"/>
                    </a:lnTo>
                    <a:lnTo>
                      <a:pt x="732" y="788"/>
                    </a:lnTo>
                    <a:lnTo>
                      <a:pt x="703" y="817"/>
                    </a:lnTo>
                    <a:lnTo>
                      <a:pt x="681" y="817"/>
                    </a:lnTo>
                    <a:lnTo>
                      <a:pt x="660" y="795"/>
                    </a:lnTo>
                    <a:lnTo>
                      <a:pt x="645" y="795"/>
                    </a:lnTo>
                    <a:lnTo>
                      <a:pt x="638" y="781"/>
                    </a:lnTo>
                    <a:lnTo>
                      <a:pt x="631" y="788"/>
                    </a:lnTo>
                    <a:lnTo>
                      <a:pt x="254" y="788"/>
                    </a:lnTo>
                    <a:lnTo>
                      <a:pt x="247" y="788"/>
                    </a:lnTo>
                    <a:lnTo>
                      <a:pt x="232" y="781"/>
                    </a:lnTo>
                    <a:lnTo>
                      <a:pt x="182" y="744"/>
                    </a:lnTo>
                    <a:lnTo>
                      <a:pt x="175" y="715"/>
                    </a:lnTo>
                    <a:lnTo>
                      <a:pt x="168" y="708"/>
                    </a:lnTo>
                    <a:lnTo>
                      <a:pt x="138" y="679"/>
                    </a:lnTo>
                    <a:lnTo>
                      <a:pt x="145" y="672"/>
                    </a:lnTo>
                    <a:lnTo>
                      <a:pt x="145" y="658"/>
                    </a:lnTo>
                    <a:lnTo>
                      <a:pt x="145" y="628"/>
                    </a:lnTo>
                    <a:lnTo>
                      <a:pt x="124" y="607"/>
                    </a:lnTo>
                    <a:lnTo>
                      <a:pt x="95" y="556"/>
                    </a:lnTo>
                    <a:lnTo>
                      <a:pt x="88" y="556"/>
                    </a:lnTo>
                    <a:lnTo>
                      <a:pt x="80" y="528"/>
                    </a:lnTo>
                    <a:lnTo>
                      <a:pt x="66" y="542"/>
                    </a:lnTo>
                    <a:lnTo>
                      <a:pt x="52" y="549"/>
                    </a:lnTo>
                    <a:lnTo>
                      <a:pt x="29" y="521"/>
                    </a:lnTo>
                    <a:lnTo>
                      <a:pt x="29" y="513"/>
                    </a:lnTo>
                    <a:lnTo>
                      <a:pt x="0" y="521"/>
                    </a:lnTo>
                    <a:lnTo>
                      <a:pt x="0" y="513"/>
                    </a:lnTo>
                    <a:lnTo>
                      <a:pt x="0" y="202"/>
                    </a:lnTo>
                    <a:lnTo>
                      <a:pt x="22" y="202"/>
                    </a:lnTo>
                    <a:lnTo>
                      <a:pt x="73" y="239"/>
                    </a:lnTo>
                    <a:lnTo>
                      <a:pt x="73" y="216"/>
                    </a:lnTo>
                    <a:lnTo>
                      <a:pt x="80" y="209"/>
                    </a:lnTo>
                    <a:lnTo>
                      <a:pt x="95" y="202"/>
                    </a:lnTo>
                    <a:lnTo>
                      <a:pt x="109" y="209"/>
                    </a:lnTo>
                    <a:lnTo>
                      <a:pt x="160" y="173"/>
                    </a:lnTo>
                    <a:lnTo>
                      <a:pt x="160" y="195"/>
                    </a:lnTo>
                    <a:lnTo>
                      <a:pt x="175" y="195"/>
                    </a:lnTo>
                    <a:lnTo>
                      <a:pt x="182" y="166"/>
                    </a:lnTo>
                    <a:lnTo>
                      <a:pt x="204" y="181"/>
                    </a:lnTo>
                    <a:lnTo>
                      <a:pt x="204" y="202"/>
                    </a:lnTo>
                    <a:lnTo>
                      <a:pt x="218" y="209"/>
                    </a:lnTo>
                    <a:lnTo>
                      <a:pt x="225" y="195"/>
                    </a:lnTo>
                    <a:lnTo>
                      <a:pt x="225" y="209"/>
                    </a:lnTo>
                    <a:lnTo>
                      <a:pt x="247" y="209"/>
                    </a:lnTo>
                    <a:lnTo>
                      <a:pt x="247" y="195"/>
                    </a:lnTo>
                    <a:lnTo>
                      <a:pt x="268" y="195"/>
                    </a:lnTo>
                    <a:lnTo>
                      <a:pt x="290" y="209"/>
                    </a:lnTo>
                    <a:lnTo>
                      <a:pt x="304" y="216"/>
                    </a:lnTo>
                    <a:lnTo>
                      <a:pt x="320" y="232"/>
                    </a:lnTo>
                    <a:lnTo>
                      <a:pt x="341" y="232"/>
                    </a:lnTo>
                    <a:lnTo>
                      <a:pt x="363" y="239"/>
                    </a:lnTo>
                    <a:lnTo>
                      <a:pt x="363" y="253"/>
                    </a:lnTo>
                    <a:lnTo>
                      <a:pt x="356" y="260"/>
                    </a:lnTo>
                    <a:lnTo>
                      <a:pt x="356" y="275"/>
                    </a:lnTo>
                    <a:lnTo>
                      <a:pt x="384" y="282"/>
                    </a:lnTo>
                    <a:lnTo>
                      <a:pt x="428" y="260"/>
                    </a:lnTo>
                    <a:lnTo>
                      <a:pt x="456" y="282"/>
                    </a:lnTo>
                    <a:lnTo>
                      <a:pt x="456" y="260"/>
                    </a:lnTo>
                    <a:lnTo>
                      <a:pt x="442" y="253"/>
                    </a:lnTo>
                    <a:lnTo>
                      <a:pt x="456" y="246"/>
                    </a:lnTo>
                    <a:lnTo>
                      <a:pt x="486" y="232"/>
                    </a:lnTo>
                    <a:lnTo>
                      <a:pt x="500" y="253"/>
                    </a:lnTo>
                    <a:lnTo>
                      <a:pt x="544" y="275"/>
                    </a:lnTo>
                    <a:lnTo>
                      <a:pt x="565" y="282"/>
                    </a:lnTo>
                    <a:lnTo>
                      <a:pt x="587" y="282"/>
                    </a:lnTo>
                    <a:lnTo>
                      <a:pt x="587" y="253"/>
                    </a:lnTo>
                    <a:lnTo>
                      <a:pt x="594" y="246"/>
                    </a:lnTo>
                    <a:lnTo>
                      <a:pt x="565" y="232"/>
                    </a:lnTo>
                    <a:lnTo>
                      <a:pt x="587" y="216"/>
                    </a:lnTo>
                    <a:lnTo>
                      <a:pt x="594" y="195"/>
                    </a:lnTo>
                    <a:lnTo>
                      <a:pt x="608" y="216"/>
                    </a:lnTo>
                    <a:lnTo>
                      <a:pt x="631" y="239"/>
                    </a:lnTo>
                    <a:lnTo>
                      <a:pt x="608" y="253"/>
                    </a:lnTo>
                    <a:lnTo>
                      <a:pt x="608" y="275"/>
                    </a:lnTo>
                    <a:lnTo>
                      <a:pt x="616" y="282"/>
                    </a:lnTo>
                    <a:lnTo>
                      <a:pt x="631" y="260"/>
                    </a:lnTo>
                    <a:lnTo>
                      <a:pt x="645" y="246"/>
                    </a:lnTo>
                    <a:lnTo>
                      <a:pt x="638" y="232"/>
                    </a:lnTo>
                    <a:lnTo>
                      <a:pt x="645" y="209"/>
                    </a:lnTo>
                    <a:lnTo>
                      <a:pt x="631" y="195"/>
                    </a:lnTo>
                    <a:lnTo>
                      <a:pt x="608" y="173"/>
                    </a:lnTo>
                    <a:lnTo>
                      <a:pt x="616" y="123"/>
                    </a:lnTo>
                    <a:lnTo>
                      <a:pt x="638" y="116"/>
                    </a:lnTo>
                    <a:lnTo>
                      <a:pt x="638" y="66"/>
                    </a:lnTo>
                    <a:lnTo>
                      <a:pt x="631" y="22"/>
                    </a:lnTo>
                    <a:lnTo>
                      <a:pt x="631" y="7"/>
                    </a:lnTo>
                    <a:lnTo>
                      <a:pt x="660" y="0"/>
                    </a:lnTo>
                    <a:lnTo>
                      <a:pt x="688" y="7"/>
                    </a:lnTo>
                    <a:lnTo>
                      <a:pt x="696" y="15"/>
                    </a:lnTo>
                    <a:lnTo>
                      <a:pt x="674" y="66"/>
                    </a:lnTo>
                    <a:lnTo>
                      <a:pt x="660" y="66"/>
                    </a:lnTo>
                    <a:lnTo>
                      <a:pt x="645" y="80"/>
                    </a:lnTo>
                    <a:lnTo>
                      <a:pt x="652" y="95"/>
                    </a:lnTo>
                    <a:lnTo>
                      <a:pt x="645" y="109"/>
                    </a:lnTo>
                    <a:lnTo>
                      <a:pt x="681" y="181"/>
                    </a:lnTo>
                    <a:lnTo>
                      <a:pt x="674" y="202"/>
                    </a:lnTo>
                    <a:lnTo>
                      <a:pt x="681" y="209"/>
                    </a:lnTo>
                    <a:lnTo>
                      <a:pt x="703" y="246"/>
                    </a:lnTo>
                    <a:lnTo>
                      <a:pt x="717" y="216"/>
                    </a:lnTo>
                    <a:lnTo>
                      <a:pt x="732" y="239"/>
                    </a:lnTo>
                    <a:lnTo>
                      <a:pt x="724" y="275"/>
                    </a:lnTo>
                    <a:lnTo>
                      <a:pt x="740" y="289"/>
                    </a:lnTo>
                    <a:lnTo>
                      <a:pt x="747" y="289"/>
                    </a:lnTo>
                    <a:lnTo>
                      <a:pt x="747" y="275"/>
                    </a:lnTo>
                    <a:lnTo>
                      <a:pt x="768" y="260"/>
                    </a:lnTo>
                    <a:lnTo>
                      <a:pt x="768" y="195"/>
                    </a:lnTo>
                    <a:lnTo>
                      <a:pt x="783" y="195"/>
                    </a:lnTo>
                    <a:lnTo>
                      <a:pt x="797" y="202"/>
                    </a:lnTo>
                    <a:lnTo>
                      <a:pt x="797" y="216"/>
                    </a:lnTo>
                    <a:lnTo>
                      <a:pt x="819" y="216"/>
                    </a:lnTo>
                    <a:lnTo>
                      <a:pt x="819" y="246"/>
                    </a:lnTo>
                    <a:lnTo>
                      <a:pt x="797" y="253"/>
                    </a:lnTo>
                    <a:lnTo>
                      <a:pt x="797" y="275"/>
                    </a:lnTo>
                    <a:lnTo>
                      <a:pt x="819" y="282"/>
                    </a:lnTo>
                    <a:lnTo>
                      <a:pt x="819" y="296"/>
                    </a:lnTo>
                    <a:lnTo>
                      <a:pt x="783" y="332"/>
                    </a:lnTo>
                    <a:lnTo>
                      <a:pt x="768" y="325"/>
                    </a:lnTo>
                    <a:lnTo>
                      <a:pt x="768" y="318"/>
                    </a:lnTo>
                    <a:lnTo>
                      <a:pt x="747" y="318"/>
                    </a:lnTo>
                    <a:lnTo>
                      <a:pt x="761" y="332"/>
                    </a:lnTo>
                    <a:lnTo>
                      <a:pt x="740" y="355"/>
                    </a:lnTo>
                    <a:lnTo>
                      <a:pt x="740" y="369"/>
                    </a:lnTo>
                    <a:lnTo>
                      <a:pt x="724" y="405"/>
                    </a:lnTo>
                    <a:lnTo>
                      <a:pt x="703" y="405"/>
                    </a:lnTo>
                    <a:lnTo>
                      <a:pt x="688" y="426"/>
                    </a:lnTo>
                    <a:lnTo>
                      <a:pt x="696" y="441"/>
                    </a:lnTo>
                    <a:lnTo>
                      <a:pt x="674" y="448"/>
                    </a:lnTo>
                    <a:lnTo>
                      <a:pt x="674" y="469"/>
                    </a:lnTo>
                    <a:lnTo>
                      <a:pt x="660" y="469"/>
                    </a:lnTo>
                    <a:lnTo>
                      <a:pt x="652" y="477"/>
                    </a:lnTo>
                    <a:lnTo>
                      <a:pt x="638" y="521"/>
                    </a:lnTo>
                    <a:lnTo>
                      <a:pt x="638" y="549"/>
                    </a:lnTo>
                    <a:lnTo>
                      <a:pt x="645" y="556"/>
                    </a:lnTo>
                    <a:lnTo>
                      <a:pt x="660" y="556"/>
                    </a:lnTo>
                    <a:lnTo>
                      <a:pt x="674" y="607"/>
                    </a:lnTo>
                    <a:lnTo>
                      <a:pt x="688" y="600"/>
                    </a:lnTo>
                    <a:lnTo>
                      <a:pt x="717" y="607"/>
                    </a:lnTo>
                    <a:lnTo>
                      <a:pt x="732" y="628"/>
                    </a:lnTo>
                    <a:lnTo>
                      <a:pt x="768" y="644"/>
                    </a:lnTo>
                    <a:lnTo>
                      <a:pt x="797" y="644"/>
                    </a:lnTo>
                    <a:lnTo>
                      <a:pt x="812" y="658"/>
                    </a:lnTo>
                    <a:lnTo>
                      <a:pt x="812" y="708"/>
                    </a:lnTo>
                    <a:lnTo>
                      <a:pt x="840" y="744"/>
                    </a:lnTo>
                    <a:lnTo>
                      <a:pt x="862" y="722"/>
                    </a:lnTo>
                    <a:lnTo>
                      <a:pt x="840" y="665"/>
                    </a:lnTo>
                    <a:lnTo>
                      <a:pt x="862" y="658"/>
                    </a:lnTo>
                    <a:lnTo>
                      <a:pt x="876" y="628"/>
                    </a:lnTo>
                    <a:lnTo>
                      <a:pt x="869" y="578"/>
                    </a:lnTo>
                    <a:lnTo>
                      <a:pt x="855" y="556"/>
                    </a:lnTo>
                    <a:lnTo>
                      <a:pt x="862" y="549"/>
                    </a:lnTo>
                    <a:lnTo>
                      <a:pt x="869" y="549"/>
                    </a:lnTo>
                    <a:lnTo>
                      <a:pt x="869" y="513"/>
                    </a:lnTo>
                    <a:lnTo>
                      <a:pt x="862" y="506"/>
                    </a:lnTo>
                    <a:lnTo>
                      <a:pt x="869" y="477"/>
                    </a:lnTo>
                    <a:lnTo>
                      <a:pt x="862" y="469"/>
                    </a:lnTo>
                    <a:lnTo>
                      <a:pt x="862" y="462"/>
                    </a:lnTo>
                    <a:lnTo>
                      <a:pt x="869" y="448"/>
                    </a:lnTo>
                    <a:lnTo>
                      <a:pt x="899" y="462"/>
                    </a:lnTo>
                    <a:lnTo>
                      <a:pt x="920" y="448"/>
                    </a:lnTo>
                    <a:lnTo>
                      <a:pt x="956" y="477"/>
                    </a:lnTo>
                    <a:lnTo>
                      <a:pt x="949" y="484"/>
                    </a:lnTo>
                    <a:lnTo>
                      <a:pt x="956" y="492"/>
                    </a:lnTo>
                    <a:lnTo>
                      <a:pt x="985" y="492"/>
                    </a:lnTo>
                    <a:lnTo>
                      <a:pt x="985" y="549"/>
                    </a:lnTo>
                    <a:lnTo>
                      <a:pt x="1007" y="578"/>
                    </a:lnTo>
                    <a:lnTo>
                      <a:pt x="1044" y="542"/>
                    </a:lnTo>
                    <a:lnTo>
                      <a:pt x="1035" y="528"/>
                    </a:lnTo>
                    <a:lnTo>
                      <a:pt x="1044" y="513"/>
                    </a:lnTo>
                    <a:lnTo>
                      <a:pt x="1094" y="600"/>
                    </a:lnTo>
                    <a:lnTo>
                      <a:pt x="1087" y="607"/>
                    </a:lnTo>
                    <a:lnTo>
                      <a:pt x="1087" y="628"/>
                    </a:lnTo>
                    <a:lnTo>
                      <a:pt x="1101" y="635"/>
                    </a:lnTo>
                    <a:lnTo>
                      <a:pt x="1101" y="644"/>
                    </a:lnTo>
                    <a:lnTo>
                      <a:pt x="1123" y="658"/>
                    </a:lnTo>
                    <a:lnTo>
                      <a:pt x="1130" y="658"/>
                    </a:lnTo>
                    <a:lnTo>
                      <a:pt x="1144" y="665"/>
                    </a:lnTo>
                    <a:lnTo>
                      <a:pt x="1130" y="672"/>
                    </a:lnTo>
                    <a:lnTo>
                      <a:pt x="1144" y="672"/>
                    </a:lnTo>
                    <a:lnTo>
                      <a:pt x="1144" y="694"/>
                    </a:lnTo>
                    <a:lnTo>
                      <a:pt x="1159" y="694"/>
                    </a:lnTo>
                    <a:lnTo>
                      <a:pt x="1166" y="701"/>
                    </a:lnTo>
                    <a:lnTo>
                      <a:pt x="1166" y="708"/>
                    </a:lnTo>
                    <a:lnTo>
                      <a:pt x="1173" y="722"/>
                    </a:lnTo>
                    <a:lnTo>
                      <a:pt x="1159" y="737"/>
                    </a:lnTo>
                    <a:lnTo>
                      <a:pt x="1130" y="744"/>
                    </a:lnTo>
                    <a:lnTo>
                      <a:pt x="1116" y="774"/>
                    </a:lnTo>
                    <a:lnTo>
                      <a:pt x="1087" y="774"/>
                    </a:lnTo>
                    <a:lnTo>
                      <a:pt x="1058" y="758"/>
                    </a:lnTo>
                    <a:lnTo>
                      <a:pt x="1014" y="774"/>
                    </a:lnTo>
                    <a:lnTo>
                      <a:pt x="1007" y="788"/>
                    </a:lnTo>
                    <a:lnTo>
                      <a:pt x="1000" y="788"/>
                    </a:lnTo>
                    <a:lnTo>
                      <a:pt x="985" y="795"/>
                    </a:lnTo>
                    <a:lnTo>
                      <a:pt x="956" y="831"/>
                    </a:lnTo>
                    <a:lnTo>
                      <a:pt x="964" y="831"/>
                    </a:lnTo>
                    <a:lnTo>
                      <a:pt x="992" y="802"/>
                    </a:lnTo>
                    <a:lnTo>
                      <a:pt x="1014" y="788"/>
                    </a:lnTo>
                    <a:lnTo>
                      <a:pt x="1044" y="788"/>
                    </a:lnTo>
                    <a:lnTo>
                      <a:pt x="1051" y="788"/>
                    </a:lnTo>
                    <a:lnTo>
                      <a:pt x="1051" y="802"/>
                    </a:lnTo>
                    <a:lnTo>
                      <a:pt x="1035" y="817"/>
                    </a:lnTo>
                    <a:lnTo>
                      <a:pt x="1028" y="817"/>
                    </a:lnTo>
                    <a:lnTo>
                      <a:pt x="1035" y="824"/>
                    </a:lnTo>
                    <a:lnTo>
                      <a:pt x="1044" y="817"/>
                    </a:lnTo>
                    <a:lnTo>
                      <a:pt x="1044" y="838"/>
                    </a:lnTo>
                    <a:lnTo>
                      <a:pt x="1051" y="845"/>
                    </a:lnTo>
                    <a:lnTo>
                      <a:pt x="1072" y="860"/>
                    </a:lnTo>
                    <a:lnTo>
                      <a:pt x="1087" y="860"/>
                    </a:lnTo>
                    <a:lnTo>
                      <a:pt x="1087" y="845"/>
                    </a:lnTo>
                    <a:lnTo>
                      <a:pt x="1101" y="831"/>
                    </a:lnTo>
                    <a:lnTo>
                      <a:pt x="1101" y="845"/>
                    </a:lnTo>
                    <a:lnTo>
                      <a:pt x="1116" y="845"/>
                    </a:lnTo>
                    <a:lnTo>
                      <a:pt x="1101" y="860"/>
                    </a:lnTo>
                    <a:lnTo>
                      <a:pt x="1094" y="867"/>
                    </a:lnTo>
                    <a:lnTo>
                      <a:pt x="1051" y="888"/>
                    </a:lnTo>
                    <a:lnTo>
                      <a:pt x="1035" y="903"/>
                    </a:lnTo>
                    <a:lnTo>
                      <a:pt x="1028" y="888"/>
                    </a:lnTo>
                    <a:lnTo>
                      <a:pt x="1051" y="867"/>
                    </a:lnTo>
                    <a:lnTo>
                      <a:pt x="1044" y="867"/>
                    </a:lnTo>
                    <a:lnTo>
                      <a:pt x="1044" y="860"/>
                    </a:lnTo>
                    <a:lnTo>
                      <a:pt x="1028" y="867"/>
                    </a:lnTo>
                    <a:lnTo>
                      <a:pt x="1014" y="867"/>
                    </a:lnTo>
                    <a:lnTo>
                      <a:pt x="1007" y="860"/>
                    </a:lnTo>
                    <a:lnTo>
                      <a:pt x="1000" y="831"/>
                    </a:lnTo>
                    <a:lnTo>
                      <a:pt x="1000" y="824"/>
                    </a:lnTo>
                    <a:lnTo>
                      <a:pt x="992" y="831"/>
                    </a:lnTo>
                    <a:lnTo>
                      <a:pt x="985" y="824"/>
                    </a:lnTo>
                    <a:lnTo>
                      <a:pt x="964" y="867"/>
                    </a:lnTo>
                    <a:lnTo>
                      <a:pt x="949" y="874"/>
                    </a:lnTo>
                    <a:lnTo>
                      <a:pt x="906" y="874"/>
                    </a:lnTo>
                    <a:lnTo>
                      <a:pt x="883" y="888"/>
                    </a:lnTo>
                    <a:lnTo>
                      <a:pt x="876" y="896"/>
                    </a:lnTo>
                    <a:lnTo>
                      <a:pt x="855" y="896"/>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 name="Freeform 4"/>
              <p:cNvSpPr>
                <a:spLocks/>
              </p:cNvSpPr>
              <p:nvPr/>
            </p:nvSpPr>
            <p:spPr bwMode="grayWhite">
              <a:xfrm>
                <a:off x="6137275" y="3117850"/>
                <a:ext cx="1531938" cy="1046163"/>
              </a:xfrm>
              <a:custGeom>
                <a:avLst/>
                <a:gdLst>
                  <a:gd name="T0" fmla="*/ 2147483647 w 833"/>
                  <a:gd name="T1" fmla="*/ 2147483647 h 592"/>
                  <a:gd name="T2" fmla="*/ 2147483647 w 833"/>
                  <a:gd name="T3" fmla="*/ 2147483647 h 592"/>
                  <a:gd name="T4" fmla="*/ 2147483647 w 833"/>
                  <a:gd name="T5" fmla="*/ 2147483647 h 592"/>
                  <a:gd name="T6" fmla="*/ 2147483647 w 833"/>
                  <a:gd name="T7" fmla="*/ 2147483647 h 592"/>
                  <a:gd name="T8" fmla="*/ 2147483647 w 833"/>
                  <a:gd name="T9" fmla="*/ 2147483647 h 592"/>
                  <a:gd name="T10" fmla="*/ 2147483647 w 833"/>
                  <a:gd name="T11" fmla="*/ 2147483647 h 592"/>
                  <a:gd name="T12" fmla="*/ 2147483647 w 833"/>
                  <a:gd name="T13" fmla="*/ 2147483647 h 592"/>
                  <a:gd name="T14" fmla="*/ 2147483647 w 833"/>
                  <a:gd name="T15" fmla="*/ 2147483647 h 592"/>
                  <a:gd name="T16" fmla="*/ 2147483647 w 833"/>
                  <a:gd name="T17" fmla="*/ 2147483647 h 592"/>
                  <a:gd name="T18" fmla="*/ 2147483647 w 833"/>
                  <a:gd name="T19" fmla="*/ 2147483647 h 592"/>
                  <a:gd name="T20" fmla="*/ 2147483647 w 833"/>
                  <a:gd name="T21" fmla="*/ 2147483647 h 592"/>
                  <a:gd name="T22" fmla="*/ 2147483647 w 833"/>
                  <a:gd name="T23" fmla="*/ 2147483647 h 592"/>
                  <a:gd name="T24" fmla="*/ 2147483647 w 833"/>
                  <a:gd name="T25" fmla="*/ 2147483647 h 592"/>
                  <a:gd name="T26" fmla="*/ 2147483647 w 833"/>
                  <a:gd name="T27" fmla="*/ 2147483647 h 592"/>
                  <a:gd name="T28" fmla="*/ 2147483647 w 833"/>
                  <a:gd name="T29" fmla="*/ 2147483647 h 592"/>
                  <a:gd name="T30" fmla="*/ 2147483647 w 833"/>
                  <a:gd name="T31" fmla="*/ 2147483647 h 592"/>
                  <a:gd name="T32" fmla="*/ 2147483647 w 833"/>
                  <a:gd name="T33" fmla="*/ 2147483647 h 592"/>
                  <a:gd name="T34" fmla="*/ 2147483647 w 833"/>
                  <a:gd name="T35" fmla="*/ 2147483647 h 592"/>
                  <a:gd name="T36" fmla="*/ 2147483647 w 833"/>
                  <a:gd name="T37" fmla="*/ 2147483647 h 592"/>
                  <a:gd name="T38" fmla="*/ 2147483647 w 833"/>
                  <a:gd name="T39" fmla="*/ 2147483647 h 592"/>
                  <a:gd name="T40" fmla="*/ 2147483647 w 833"/>
                  <a:gd name="T41" fmla="*/ 2147483647 h 592"/>
                  <a:gd name="T42" fmla="*/ 2147483647 w 833"/>
                  <a:gd name="T43" fmla="*/ 2147483647 h 592"/>
                  <a:gd name="T44" fmla="*/ 2147483647 w 833"/>
                  <a:gd name="T45" fmla="*/ 2147483647 h 592"/>
                  <a:gd name="T46" fmla="*/ 2147483647 w 833"/>
                  <a:gd name="T47" fmla="*/ 2147483647 h 592"/>
                  <a:gd name="T48" fmla="*/ 2147483647 w 833"/>
                  <a:gd name="T49" fmla="*/ 2147483647 h 592"/>
                  <a:gd name="T50" fmla="*/ 2147483647 w 833"/>
                  <a:gd name="T51" fmla="*/ 2147483647 h 592"/>
                  <a:gd name="T52" fmla="*/ 2147483647 w 833"/>
                  <a:gd name="T53" fmla="*/ 2147483647 h 592"/>
                  <a:gd name="T54" fmla="*/ 2147483647 w 833"/>
                  <a:gd name="T55" fmla="*/ 2147483647 h 592"/>
                  <a:gd name="T56" fmla="*/ 2147483647 w 833"/>
                  <a:gd name="T57" fmla="*/ 2147483647 h 592"/>
                  <a:gd name="T58" fmla="*/ 2147483647 w 833"/>
                  <a:gd name="T59" fmla="*/ 2147483647 h 592"/>
                  <a:gd name="T60" fmla="*/ 2147483647 w 833"/>
                  <a:gd name="T61" fmla="*/ 2147483647 h 592"/>
                  <a:gd name="T62" fmla="*/ 2147483647 w 833"/>
                  <a:gd name="T63" fmla="*/ 2147483647 h 592"/>
                  <a:gd name="T64" fmla="*/ 2147483647 w 833"/>
                  <a:gd name="T65" fmla="*/ 2147483647 h 592"/>
                  <a:gd name="T66" fmla="*/ 2147483647 w 833"/>
                  <a:gd name="T67" fmla="*/ 2147483647 h 592"/>
                  <a:gd name="T68" fmla="*/ 2147483647 w 833"/>
                  <a:gd name="T69" fmla="*/ 2147483647 h 592"/>
                  <a:gd name="T70" fmla="*/ 2147483647 w 833"/>
                  <a:gd name="T71" fmla="*/ 2147483647 h 592"/>
                  <a:gd name="T72" fmla="*/ 2147483647 w 833"/>
                  <a:gd name="T73" fmla="*/ 2147483647 h 592"/>
                  <a:gd name="T74" fmla="*/ 2147483647 w 833"/>
                  <a:gd name="T75" fmla="*/ 2147483647 h 592"/>
                  <a:gd name="T76" fmla="*/ 2147483647 w 833"/>
                  <a:gd name="T77" fmla="*/ 2147483647 h 592"/>
                  <a:gd name="T78" fmla="*/ 2147483647 w 833"/>
                  <a:gd name="T79" fmla="*/ 2147483647 h 592"/>
                  <a:gd name="T80" fmla="*/ 2147483647 w 833"/>
                  <a:gd name="T81" fmla="*/ 2147483647 h 592"/>
                  <a:gd name="T82" fmla="*/ 2147483647 w 833"/>
                  <a:gd name="T83" fmla="*/ 2147483647 h 592"/>
                  <a:gd name="T84" fmla="*/ 2147483647 w 833"/>
                  <a:gd name="T85" fmla="*/ 2147483647 h 592"/>
                  <a:gd name="T86" fmla="*/ 2147483647 w 833"/>
                  <a:gd name="T87" fmla="*/ 2147483647 h 592"/>
                  <a:gd name="T88" fmla="*/ 2147483647 w 833"/>
                  <a:gd name="T89" fmla="*/ 2147483647 h 592"/>
                  <a:gd name="T90" fmla="*/ 2147483647 w 833"/>
                  <a:gd name="T91" fmla="*/ 2147483647 h 592"/>
                  <a:gd name="T92" fmla="*/ 2147483647 w 833"/>
                  <a:gd name="T93" fmla="*/ 2147483647 h 592"/>
                  <a:gd name="T94" fmla="*/ 0 w 833"/>
                  <a:gd name="T95" fmla="*/ 2147483647 h 592"/>
                  <a:gd name="T96" fmla="*/ 2147483647 w 833"/>
                  <a:gd name="T97" fmla="*/ 2147483647 h 592"/>
                  <a:gd name="T98" fmla="*/ 2147483647 w 833"/>
                  <a:gd name="T99" fmla="*/ 2147483647 h 592"/>
                  <a:gd name="T100" fmla="*/ 2147483647 w 833"/>
                  <a:gd name="T101" fmla="*/ 2147483647 h 592"/>
                  <a:gd name="T102" fmla="*/ 2147483647 w 833"/>
                  <a:gd name="T103" fmla="*/ 2147483647 h 5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33" h="592">
                    <a:moveTo>
                      <a:pt x="174" y="101"/>
                    </a:moveTo>
                    <a:lnTo>
                      <a:pt x="188" y="94"/>
                    </a:lnTo>
                    <a:lnTo>
                      <a:pt x="203" y="123"/>
                    </a:lnTo>
                    <a:lnTo>
                      <a:pt x="224" y="123"/>
                    </a:lnTo>
                    <a:lnTo>
                      <a:pt x="231" y="137"/>
                    </a:lnTo>
                    <a:lnTo>
                      <a:pt x="231" y="173"/>
                    </a:lnTo>
                    <a:lnTo>
                      <a:pt x="283" y="194"/>
                    </a:lnTo>
                    <a:lnTo>
                      <a:pt x="312" y="217"/>
                    </a:lnTo>
                    <a:lnTo>
                      <a:pt x="362" y="217"/>
                    </a:lnTo>
                    <a:lnTo>
                      <a:pt x="392" y="238"/>
                    </a:lnTo>
                    <a:lnTo>
                      <a:pt x="428" y="246"/>
                    </a:lnTo>
                    <a:lnTo>
                      <a:pt x="456" y="224"/>
                    </a:lnTo>
                    <a:lnTo>
                      <a:pt x="492" y="224"/>
                    </a:lnTo>
                    <a:lnTo>
                      <a:pt x="521" y="202"/>
                    </a:lnTo>
                    <a:lnTo>
                      <a:pt x="514" y="194"/>
                    </a:lnTo>
                    <a:lnTo>
                      <a:pt x="528" y="173"/>
                    </a:lnTo>
                    <a:lnTo>
                      <a:pt x="544" y="180"/>
                    </a:lnTo>
                    <a:lnTo>
                      <a:pt x="572" y="166"/>
                    </a:lnTo>
                    <a:lnTo>
                      <a:pt x="587" y="144"/>
                    </a:lnTo>
                    <a:lnTo>
                      <a:pt x="623" y="144"/>
                    </a:lnTo>
                    <a:lnTo>
                      <a:pt x="616" y="130"/>
                    </a:lnTo>
                    <a:lnTo>
                      <a:pt x="608" y="123"/>
                    </a:lnTo>
                    <a:lnTo>
                      <a:pt x="587" y="130"/>
                    </a:lnTo>
                    <a:lnTo>
                      <a:pt x="572" y="130"/>
                    </a:lnTo>
                    <a:lnTo>
                      <a:pt x="572" y="94"/>
                    </a:lnTo>
                    <a:lnTo>
                      <a:pt x="580" y="80"/>
                    </a:lnTo>
                    <a:lnTo>
                      <a:pt x="601" y="87"/>
                    </a:lnTo>
                    <a:lnTo>
                      <a:pt x="623" y="80"/>
                    </a:lnTo>
                    <a:lnTo>
                      <a:pt x="630" y="43"/>
                    </a:lnTo>
                    <a:lnTo>
                      <a:pt x="644" y="28"/>
                    </a:lnTo>
                    <a:lnTo>
                      <a:pt x="644" y="21"/>
                    </a:lnTo>
                    <a:lnTo>
                      <a:pt x="630" y="21"/>
                    </a:lnTo>
                    <a:lnTo>
                      <a:pt x="644" y="7"/>
                    </a:lnTo>
                    <a:lnTo>
                      <a:pt x="674" y="0"/>
                    </a:lnTo>
                    <a:lnTo>
                      <a:pt x="703" y="7"/>
                    </a:lnTo>
                    <a:lnTo>
                      <a:pt x="717" y="21"/>
                    </a:lnTo>
                    <a:lnTo>
                      <a:pt x="739" y="87"/>
                    </a:lnTo>
                    <a:lnTo>
                      <a:pt x="753" y="87"/>
                    </a:lnTo>
                    <a:lnTo>
                      <a:pt x="782" y="101"/>
                    </a:lnTo>
                    <a:lnTo>
                      <a:pt x="782" y="123"/>
                    </a:lnTo>
                    <a:lnTo>
                      <a:pt x="796" y="123"/>
                    </a:lnTo>
                    <a:lnTo>
                      <a:pt x="833" y="108"/>
                    </a:lnTo>
                    <a:lnTo>
                      <a:pt x="833" y="130"/>
                    </a:lnTo>
                    <a:lnTo>
                      <a:pt x="803" y="180"/>
                    </a:lnTo>
                    <a:lnTo>
                      <a:pt x="796" y="173"/>
                    </a:lnTo>
                    <a:lnTo>
                      <a:pt x="782" y="180"/>
                    </a:lnTo>
                    <a:lnTo>
                      <a:pt x="789" y="209"/>
                    </a:lnTo>
                    <a:lnTo>
                      <a:pt x="782" y="224"/>
                    </a:lnTo>
                    <a:lnTo>
                      <a:pt x="767" y="224"/>
                    </a:lnTo>
                    <a:lnTo>
                      <a:pt x="753" y="238"/>
                    </a:lnTo>
                    <a:lnTo>
                      <a:pt x="746" y="238"/>
                    </a:lnTo>
                    <a:lnTo>
                      <a:pt x="739" y="246"/>
                    </a:lnTo>
                    <a:lnTo>
                      <a:pt x="732" y="246"/>
                    </a:lnTo>
                    <a:lnTo>
                      <a:pt x="696" y="274"/>
                    </a:lnTo>
                    <a:lnTo>
                      <a:pt x="696" y="281"/>
                    </a:lnTo>
                    <a:lnTo>
                      <a:pt x="674" y="281"/>
                    </a:lnTo>
                    <a:lnTo>
                      <a:pt x="651" y="296"/>
                    </a:lnTo>
                    <a:lnTo>
                      <a:pt x="651" y="289"/>
                    </a:lnTo>
                    <a:lnTo>
                      <a:pt x="651" y="281"/>
                    </a:lnTo>
                    <a:lnTo>
                      <a:pt x="659" y="260"/>
                    </a:lnTo>
                    <a:lnTo>
                      <a:pt x="651" y="253"/>
                    </a:lnTo>
                    <a:lnTo>
                      <a:pt x="623" y="281"/>
                    </a:lnTo>
                    <a:lnTo>
                      <a:pt x="616" y="289"/>
                    </a:lnTo>
                    <a:lnTo>
                      <a:pt x="608" y="289"/>
                    </a:lnTo>
                    <a:lnTo>
                      <a:pt x="601" y="296"/>
                    </a:lnTo>
                    <a:lnTo>
                      <a:pt x="623" y="324"/>
                    </a:lnTo>
                    <a:lnTo>
                      <a:pt x="644" y="317"/>
                    </a:lnTo>
                    <a:lnTo>
                      <a:pt x="666" y="324"/>
                    </a:lnTo>
                    <a:lnTo>
                      <a:pt x="666" y="332"/>
                    </a:lnTo>
                    <a:lnTo>
                      <a:pt x="659" y="324"/>
                    </a:lnTo>
                    <a:lnTo>
                      <a:pt x="644" y="332"/>
                    </a:lnTo>
                    <a:lnTo>
                      <a:pt x="623" y="360"/>
                    </a:lnTo>
                    <a:lnTo>
                      <a:pt x="630" y="367"/>
                    </a:lnTo>
                    <a:lnTo>
                      <a:pt x="644" y="404"/>
                    </a:lnTo>
                    <a:lnTo>
                      <a:pt x="659" y="412"/>
                    </a:lnTo>
                    <a:lnTo>
                      <a:pt x="651" y="412"/>
                    </a:lnTo>
                    <a:lnTo>
                      <a:pt x="659" y="433"/>
                    </a:lnTo>
                    <a:lnTo>
                      <a:pt x="630" y="440"/>
                    </a:lnTo>
                    <a:lnTo>
                      <a:pt x="659" y="440"/>
                    </a:lnTo>
                    <a:lnTo>
                      <a:pt x="651" y="476"/>
                    </a:lnTo>
                    <a:lnTo>
                      <a:pt x="630" y="490"/>
                    </a:lnTo>
                    <a:lnTo>
                      <a:pt x="623" y="490"/>
                    </a:lnTo>
                    <a:lnTo>
                      <a:pt x="623" y="513"/>
                    </a:lnTo>
                    <a:lnTo>
                      <a:pt x="616" y="527"/>
                    </a:lnTo>
                    <a:lnTo>
                      <a:pt x="608" y="527"/>
                    </a:lnTo>
                    <a:lnTo>
                      <a:pt x="608" y="534"/>
                    </a:lnTo>
                    <a:lnTo>
                      <a:pt x="580" y="556"/>
                    </a:lnTo>
                    <a:lnTo>
                      <a:pt x="558" y="556"/>
                    </a:lnTo>
                    <a:lnTo>
                      <a:pt x="558" y="563"/>
                    </a:lnTo>
                    <a:lnTo>
                      <a:pt x="544" y="556"/>
                    </a:lnTo>
                    <a:lnTo>
                      <a:pt x="544" y="563"/>
                    </a:lnTo>
                    <a:lnTo>
                      <a:pt x="535" y="563"/>
                    </a:lnTo>
                    <a:lnTo>
                      <a:pt x="499" y="577"/>
                    </a:lnTo>
                    <a:lnTo>
                      <a:pt x="492" y="592"/>
                    </a:lnTo>
                    <a:lnTo>
                      <a:pt x="492" y="570"/>
                    </a:lnTo>
                    <a:lnTo>
                      <a:pt x="478" y="570"/>
                    </a:lnTo>
                    <a:lnTo>
                      <a:pt x="471" y="570"/>
                    </a:lnTo>
                    <a:lnTo>
                      <a:pt x="449" y="570"/>
                    </a:lnTo>
                    <a:lnTo>
                      <a:pt x="449" y="556"/>
                    </a:lnTo>
                    <a:lnTo>
                      <a:pt x="435" y="556"/>
                    </a:lnTo>
                    <a:lnTo>
                      <a:pt x="399" y="563"/>
                    </a:lnTo>
                    <a:lnTo>
                      <a:pt x="392" y="556"/>
                    </a:lnTo>
                    <a:lnTo>
                      <a:pt x="392" y="563"/>
                    </a:lnTo>
                    <a:lnTo>
                      <a:pt x="383" y="563"/>
                    </a:lnTo>
                    <a:lnTo>
                      <a:pt x="383" y="577"/>
                    </a:lnTo>
                    <a:lnTo>
                      <a:pt x="369" y="577"/>
                    </a:lnTo>
                    <a:lnTo>
                      <a:pt x="369" y="570"/>
                    </a:lnTo>
                    <a:lnTo>
                      <a:pt x="362" y="570"/>
                    </a:lnTo>
                    <a:lnTo>
                      <a:pt x="348" y="563"/>
                    </a:lnTo>
                    <a:lnTo>
                      <a:pt x="348" y="556"/>
                    </a:lnTo>
                    <a:lnTo>
                      <a:pt x="348" y="549"/>
                    </a:lnTo>
                    <a:lnTo>
                      <a:pt x="340" y="534"/>
                    </a:lnTo>
                    <a:lnTo>
                      <a:pt x="326" y="534"/>
                    </a:lnTo>
                    <a:lnTo>
                      <a:pt x="340" y="490"/>
                    </a:lnTo>
                    <a:lnTo>
                      <a:pt x="326" y="476"/>
                    </a:lnTo>
                    <a:lnTo>
                      <a:pt x="319" y="476"/>
                    </a:lnTo>
                    <a:lnTo>
                      <a:pt x="304" y="455"/>
                    </a:lnTo>
                    <a:lnTo>
                      <a:pt x="283" y="455"/>
                    </a:lnTo>
                    <a:lnTo>
                      <a:pt x="240" y="476"/>
                    </a:lnTo>
                    <a:lnTo>
                      <a:pt x="217" y="476"/>
                    </a:lnTo>
                    <a:lnTo>
                      <a:pt x="203" y="483"/>
                    </a:lnTo>
                    <a:lnTo>
                      <a:pt x="196" y="476"/>
                    </a:lnTo>
                    <a:lnTo>
                      <a:pt x="188" y="476"/>
                    </a:lnTo>
                    <a:lnTo>
                      <a:pt x="160" y="476"/>
                    </a:lnTo>
                    <a:lnTo>
                      <a:pt x="145" y="462"/>
                    </a:lnTo>
                    <a:lnTo>
                      <a:pt x="138" y="455"/>
                    </a:lnTo>
                    <a:lnTo>
                      <a:pt x="131" y="455"/>
                    </a:lnTo>
                    <a:lnTo>
                      <a:pt x="109" y="440"/>
                    </a:lnTo>
                    <a:lnTo>
                      <a:pt x="94" y="440"/>
                    </a:lnTo>
                    <a:lnTo>
                      <a:pt x="65" y="433"/>
                    </a:lnTo>
                    <a:lnTo>
                      <a:pt x="58" y="404"/>
                    </a:lnTo>
                    <a:lnTo>
                      <a:pt x="72" y="404"/>
                    </a:lnTo>
                    <a:lnTo>
                      <a:pt x="65" y="390"/>
                    </a:lnTo>
                    <a:lnTo>
                      <a:pt x="87" y="367"/>
                    </a:lnTo>
                    <a:lnTo>
                      <a:pt x="87" y="353"/>
                    </a:lnTo>
                    <a:lnTo>
                      <a:pt x="72" y="339"/>
                    </a:lnTo>
                    <a:lnTo>
                      <a:pt x="51" y="353"/>
                    </a:lnTo>
                    <a:lnTo>
                      <a:pt x="36" y="339"/>
                    </a:lnTo>
                    <a:lnTo>
                      <a:pt x="22" y="332"/>
                    </a:lnTo>
                    <a:lnTo>
                      <a:pt x="8" y="324"/>
                    </a:lnTo>
                    <a:lnTo>
                      <a:pt x="15" y="324"/>
                    </a:lnTo>
                    <a:lnTo>
                      <a:pt x="15" y="296"/>
                    </a:lnTo>
                    <a:lnTo>
                      <a:pt x="0" y="296"/>
                    </a:lnTo>
                    <a:lnTo>
                      <a:pt x="0" y="274"/>
                    </a:lnTo>
                    <a:lnTo>
                      <a:pt x="15" y="260"/>
                    </a:lnTo>
                    <a:lnTo>
                      <a:pt x="36" y="260"/>
                    </a:lnTo>
                    <a:lnTo>
                      <a:pt x="44" y="253"/>
                    </a:lnTo>
                    <a:lnTo>
                      <a:pt x="58" y="253"/>
                    </a:lnTo>
                    <a:lnTo>
                      <a:pt x="87" y="238"/>
                    </a:lnTo>
                    <a:lnTo>
                      <a:pt x="94" y="217"/>
                    </a:lnTo>
                    <a:lnTo>
                      <a:pt x="87" y="180"/>
                    </a:lnTo>
                    <a:lnTo>
                      <a:pt x="87" y="173"/>
                    </a:lnTo>
                    <a:lnTo>
                      <a:pt x="109" y="173"/>
                    </a:lnTo>
                    <a:lnTo>
                      <a:pt x="116" y="137"/>
                    </a:lnTo>
                    <a:lnTo>
                      <a:pt x="145" y="137"/>
                    </a:lnTo>
                    <a:lnTo>
                      <a:pt x="152" y="137"/>
                    </a:lnTo>
                    <a:lnTo>
                      <a:pt x="160" y="108"/>
                    </a:lnTo>
                    <a:lnTo>
                      <a:pt x="174" y="10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 name="Freeform 5"/>
              <p:cNvSpPr>
                <a:spLocks/>
              </p:cNvSpPr>
              <p:nvPr/>
            </p:nvSpPr>
            <p:spPr bwMode="grayWhite">
              <a:xfrm>
                <a:off x="5816600" y="3689350"/>
                <a:ext cx="412750" cy="398463"/>
              </a:xfrm>
              <a:custGeom>
                <a:avLst/>
                <a:gdLst>
                  <a:gd name="T0" fmla="*/ 2147483647 w 224"/>
                  <a:gd name="T1" fmla="*/ 2147483647 h 225"/>
                  <a:gd name="T2" fmla="*/ 2147483647 w 224"/>
                  <a:gd name="T3" fmla="*/ 2147483647 h 225"/>
                  <a:gd name="T4" fmla="*/ 2147483647 w 224"/>
                  <a:gd name="T5" fmla="*/ 2147483647 h 225"/>
                  <a:gd name="T6" fmla="*/ 2147483647 w 224"/>
                  <a:gd name="T7" fmla="*/ 2147483647 h 225"/>
                  <a:gd name="T8" fmla="*/ 2147483647 w 224"/>
                  <a:gd name="T9" fmla="*/ 2147483647 h 225"/>
                  <a:gd name="T10" fmla="*/ 0 w 224"/>
                  <a:gd name="T11" fmla="*/ 2147483647 h 225"/>
                  <a:gd name="T12" fmla="*/ 2147483647 w 224"/>
                  <a:gd name="T13" fmla="*/ 2147483647 h 225"/>
                  <a:gd name="T14" fmla="*/ 2147483647 w 224"/>
                  <a:gd name="T15" fmla="*/ 2147483647 h 225"/>
                  <a:gd name="T16" fmla="*/ 2147483647 w 224"/>
                  <a:gd name="T17" fmla="*/ 2147483647 h 225"/>
                  <a:gd name="T18" fmla="*/ 2147483647 w 224"/>
                  <a:gd name="T19" fmla="*/ 2147483647 h 225"/>
                  <a:gd name="T20" fmla="*/ 2147483647 w 224"/>
                  <a:gd name="T21" fmla="*/ 2147483647 h 225"/>
                  <a:gd name="T22" fmla="*/ 2147483647 w 224"/>
                  <a:gd name="T23" fmla="*/ 2147483647 h 225"/>
                  <a:gd name="T24" fmla="*/ 2147483647 w 224"/>
                  <a:gd name="T25" fmla="*/ 2147483647 h 225"/>
                  <a:gd name="T26" fmla="*/ 2147483647 w 224"/>
                  <a:gd name="T27" fmla="*/ 2147483647 h 225"/>
                  <a:gd name="T28" fmla="*/ 2147483647 w 224"/>
                  <a:gd name="T29" fmla="*/ 2147483647 h 225"/>
                  <a:gd name="T30" fmla="*/ 2147483647 w 224"/>
                  <a:gd name="T31" fmla="*/ 2147483647 h 225"/>
                  <a:gd name="T32" fmla="*/ 2147483647 w 224"/>
                  <a:gd name="T33" fmla="*/ 2147483647 h 225"/>
                  <a:gd name="T34" fmla="*/ 2147483647 w 224"/>
                  <a:gd name="T35" fmla="*/ 2147483647 h 225"/>
                  <a:gd name="T36" fmla="*/ 2147483647 w 224"/>
                  <a:gd name="T37" fmla="*/ 0 h 225"/>
                  <a:gd name="T38" fmla="*/ 2147483647 w 224"/>
                  <a:gd name="T39" fmla="*/ 0 h 225"/>
                  <a:gd name="T40" fmla="*/ 2147483647 w 224"/>
                  <a:gd name="T41" fmla="*/ 2147483647 h 225"/>
                  <a:gd name="T42" fmla="*/ 2147483647 w 224"/>
                  <a:gd name="T43" fmla="*/ 2147483647 h 225"/>
                  <a:gd name="T44" fmla="*/ 2147483647 w 224"/>
                  <a:gd name="T45" fmla="*/ 2147483647 h 225"/>
                  <a:gd name="T46" fmla="*/ 2147483647 w 224"/>
                  <a:gd name="T47" fmla="*/ 2147483647 h 225"/>
                  <a:gd name="T48" fmla="*/ 2147483647 w 224"/>
                  <a:gd name="T49" fmla="*/ 2147483647 h 225"/>
                  <a:gd name="T50" fmla="*/ 2147483647 w 224"/>
                  <a:gd name="T51" fmla="*/ 2147483647 h 225"/>
                  <a:gd name="T52" fmla="*/ 2147483647 w 224"/>
                  <a:gd name="T53" fmla="*/ 2147483647 h 225"/>
                  <a:gd name="T54" fmla="*/ 2147483647 w 224"/>
                  <a:gd name="T55" fmla="*/ 2147483647 h 225"/>
                  <a:gd name="T56" fmla="*/ 2147483647 w 224"/>
                  <a:gd name="T57" fmla="*/ 2147483647 h 225"/>
                  <a:gd name="T58" fmla="*/ 2147483647 w 224"/>
                  <a:gd name="T59" fmla="*/ 2147483647 h 225"/>
                  <a:gd name="T60" fmla="*/ 2147483647 w 224"/>
                  <a:gd name="T61" fmla="*/ 2147483647 h 225"/>
                  <a:gd name="T62" fmla="*/ 2147483647 w 224"/>
                  <a:gd name="T63" fmla="*/ 2147483647 h 225"/>
                  <a:gd name="T64" fmla="*/ 2147483647 w 224"/>
                  <a:gd name="T65" fmla="*/ 2147483647 h 225"/>
                  <a:gd name="T66" fmla="*/ 2147483647 w 224"/>
                  <a:gd name="T67" fmla="*/ 2147483647 h 225"/>
                  <a:gd name="T68" fmla="*/ 2147483647 w 224"/>
                  <a:gd name="T69" fmla="*/ 2147483647 h 225"/>
                  <a:gd name="T70" fmla="*/ 2147483647 w 224"/>
                  <a:gd name="T71" fmla="*/ 2147483647 h 225"/>
                  <a:gd name="T72" fmla="*/ 2147483647 w 224"/>
                  <a:gd name="T73" fmla="*/ 2147483647 h 225"/>
                  <a:gd name="T74" fmla="*/ 2147483647 w 224"/>
                  <a:gd name="T75" fmla="*/ 2147483647 h 225"/>
                  <a:gd name="T76" fmla="*/ 2147483647 w 224"/>
                  <a:gd name="T77" fmla="*/ 2147483647 h 225"/>
                  <a:gd name="T78" fmla="*/ 2147483647 w 224"/>
                  <a:gd name="T79" fmla="*/ 2147483647 h 225"/>
                  <a:gd name="T80" fmla="*/ 2147483647 w 224"/>
                  <a:gd name="T81" fmla="*/ 2147483647 h 225"/>
                  <a:gd name="T82" fmla="*/ 2147483647 w 224"/>
                  <a:gd name="T83" fmla="*/ 2147483647 h 225"/>
                  <a:gd name="T84" fmla="*/ 2147483647 w 224"/>
                  <a:gd name="T85" fmla="*/ 2147483647 h 225"/>
                  <a:gd name="T86" fmla="*/ 2147483647 w 224"/>
                  <a:gd name="T87" fmla="*/ 2147483647 h 225"/>
                  <a:gd name="T88" fmla="*/ 2147483647 w 224"/>
                  <a:gd name="T89" fmla="*/ 2147483647 h 225"/>
                  <a:gd name="T90" fmla="*/ 2147483647 w 224"/>
                  <a:gd name="T91" fmla="*/ 2147483647 h 225"/>
                  <a:gd name="T92" fmla="*/ 2147483647 w 224"/>
                  <a:gd name="T93" fmla="*/ 2147483647 h 225"/>
                  <a:gd name="T94" fmla="*/ 2147483647 w 224"/>
                  <a:gd name="T95" fmla="*/ 2147483647 h 225"/>
                  <a:gd name="T96" fmla="*/ 2147483647 w 224"/>
                  <a:gd name="T97" fmla="*/ 2147483647 h 225"/>
                  <a:gd name="T98" fmla="*/ 2147483647 w 224"/>
                  <a:gd name="T99" fmla="*/ 2147483647 h 2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4" h="225">
                    <a:moveTo>
                      <a:pt x="7" y="196"/>
                    </a:moveTo>
                    <a:lnTo>
                      <a:pt x="7" y="182"/>
                    </a:lnTo>
                    <a:lnTo>
                      <a:pt x="21" y="166"/>
                    </a:lnTo>
                    <a:lnTo>
                      <a:pt x="14" y="152"/>
                    </a:lnTo>
                    <a:lnTo>
                      <a:pt x="7" y="138"/>
                    </a:lnTo>
                    <a:lnTo>
                      <a:pt x="0" y="123"/>
                    </a:lnTo>
                    <a:lnTo>
                      <a:pt x="14" y="131"/>
                    </a:lnTo>
                    <a:lnTo>
                      <a:pt x="72" y="123"/>
                    </a:lnTo>
                    <a:lnTo>
                      <a:pt x="72" y="109"/>
                    </a:lnTo>
                    <a:lnTo>
                      <a:pt x="79" y="102"/>
                    </a:lnTo>
                    <a:lnTo>
                      <a:pt x="108" y="88"/>
                    </a:lnTo>
                    <a:lnTo>
                      <a:pt x="108" y="73"/>
                    </a:lnTo>
                    <a:lnTo>
                      <a:pt x="122" y="66"/>
                    </a:lnTo>
                    <a:lnTo>
                      <a:pt x="122" y="52"/>
                    </a:lnTo>
                    <a:lnTo>
                      <a:pt x="129" y="52"/>
                    </a:lnTo>
                    <a:lnTo>
                      <a:pt x="136" y="36"/>
                    </a:lnTo>
                    <a:lnTo>
                      <a:pt x="136" y="15"/>
                    </a:lnTo>
                    <a:lnTo>
                      <a:pt x="152" y="8"/>
                    </a:lnTo>
                    <a:lnTo>
                      <a:pt x="173" y="0"/>
                    </a:lnTo>
                    <a:lnTo>
                      <a:pt x="181" y="0"/>
                    </a:lnTo>
                    <a:lnTo>
                      <a:pt x="195" y="8"/>
                    </a:lnTo>
                    <a:lnTo>
                      <a:pt x="209" y="15"/>
                    </a:lnTo>
                    <a:lnTo>
                      <a:pt x="224" y="29"/>
                    </a:lnTo>
                    <a:lnTo>
                      <a:pt x="217" y="36"/>
                    </a:lnTo>
                    <a:lnTo>
                      <a:pt x="195" y="43"/>
                    </a:lnTo>
                    <a:lnTo>
                      <a:pt x="181" y="36"/>
                    </a:lnTo>
                    <a:lnTo>
                      <a:pt x="173" y="43"/>
                    </a:lnTo>
                    <a:lnTo>
                      <a:pt x="181" y="52"/>
                    </a:lnTo>
                    <a:lnTo>
                      <a:pt x="173" y="73"/>
                    </a:lnTo>
                    <a:lnTo>
                      <a:pt x="188" y="80"/>
                    </a:lnTo>
                    <a:lnTo>
                      <a:pt x="188" y="88"/>
                    </a:lnTo>
                    <a:lnTo>
                      <a:pt x="181" y="88"/>
                    </a:lnTo>
                    <a:lnTo>
                      <a:pt x="188" y="102"/>
                    </a:lnTo>
                    <a:lnTo>
                      <a:pt x="145" y="152"/>
                    </a:lnTo>
                    <a:lnTo>
                      <a:pt x="129" y="159"/>
                    </a:lnTo>
                    <a:lnTo>
                      <a:pt x="122" y="152"/>
                    </a:lnTo>
                    <a:lnTo>
                      <a:pt x="108" y="159"/>
                    </a:lnTo>
                    <a:lnTo>
                      <a:pt x="108" y="182"/>
                    </a:lnTo>
                    <a:lnTo>
                      <a:pt x="122" y="182"/>
                    </a:lnTo>
                    <a:lnTo>
                      <a:pt x="122" y="189"/>
                    </a:lnTo>
                    <a:lnTo>
                      <a:pt x="129" y="189"/>
                    </a:lnTo>
                    <a:lnTo>
                      <a:pt x="129" y="203"/>
                    </a:lnTo>
                    <a:lnTo>
                      <a:pt x="129" y="210"/>
                    </a:lnTo>
                    <a:lnTo>
                      <a:pt x="101" y="210"/>
                    </a:lnTo>
                    <a:lnTo>
                      <a:pt x="93" y="225"/>
                    </a:lnTo>
                    <a:lnTo>
                      <a:pt x="86" y="210"/>
                    </a:lnTo>
                    <a:lnTo>
                      <a:pt x="79" y="196"/>
                    </a:lnTo>
                    <a:lnTo>
                      <a:pt x="50" y="196"/>
                    </a:lnTo>
                    <a:lnTo>
                      <a:pt x="36" y="196"/>
                    </a:lnTo>
                    <a:lnTo>
                      <a:pt x="7" y="196"/>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 name="Freeform 6"/>
              <p:cNvSpPr>
                <a:spLocks/>
              </p:cNvSpPr>
              <p:nvPr/>
            </p:nvSpPr>
            <p:spPr bwMode="grayWhite">
              <a:xfrm>
                <a:off x="5805488" y="3640138"/>
                <a:ext cx="360362" cy="280987"/>
              </a:xfrm>
              <a:custGeom>
                <a:avLst/>
                <a:gdLst>
                  <a:gd name="T0" fmla="*/ 2147483647 w 195"/>
                  <a:gd name="T1" fmla="*/ 2147483647 h 159"/>
                  <a:gd name="T2" fmla="*/ 2147483647 w 195"/>
                  <a:gd name="T3" fmla="*/ 2147483647 h 159"/>
                  <a:gd name="T4" fmla="*/ 2147483647 w 195"/>
                  <a:gd name="T5" fmla="*/ 2147483647 h 159"/>
                  <a:gd name="T6" fmla="*/ 2147483647 w 195"/>
                  <a:gd name="T7" fmla="*/ 2147483647 h 159"/>
                  <a:gd name="T8" fmla="*/ 2147483647 w 195"/>
                  <a:gd name="T9" fmla="*/ 2147483647 h 159"/>
                  <a:gd name="T10" fmla="*/ 2147483647 w 195"/>
                  <a:gd name="T11" fmla="*/ 2147483647 h 159"/>
                  <a:gd name="T12" fmla="*/ 2147483647 w 195"/>
                  <a:gd name="T13" fmla="*/ 2147483647 h 159"/>
                  <a:gd name="T14" fmla="*/ 2147483647 w 195"/>
                  <a:gd name="T15" fmla="*/ 2147483647 h 159"/>
                  <a:gd name="T16" fmla="*/ 2147483647 w 195"/>
                  <a:gd name="T17" fmla="*/ 2147483647 h 159"/>
                  <a:gd name="T18" fmla="*/ 2147483647 w 195"/>
                  <a:gd name="T19" fmla="*/ 2147483647 h 159"/>
                  <a:gd name="T20" fmla="*/ 2147483647 w 195"/>
                  <a:gd name="T21" fmla="*/ 2147483647 h 159"/>
                  <a:gd name="T22" fmla="*/ 2147483647 w 195"/>
                  <a:gd name="T23" fmla="*/ 2147483647 h 159"/>
                  <a:gd name="T24" fmla="*/ 2147483647 w 195"/>
                  <a:gd name="T25" fmla="*/ 2147483647 h 159"/>
                  <a:gd name="T26" fmla="*/ 2147483647 w 195"/>
                  <a:gd name="T27" fmla="*/ 2147483647 h 159"/>
                  <a:gd name="T28" fmla="*/ 2147483647 w 195"/>
                  <a:gd name="T29" fmla="*/ 2147483647 h 159"/>
                  <a:gd name="T30" fmla="*/ 2147483647 w 195"/>
                  <a:gd name="T31" fmla="*/ 2147483647 h 159"/>
                  <a:gd name="T32" fmla="*/ 2147483647 w 195"/>
                  <a:gd name="T33" fmla="*/ 2147483647 h 159"/>
                  <a:gd name="T34" fmla="*/ 0 w 195"/>
                  <a:gd name="T35" fmla="*/ 2147483647 h 159"/>
                  <a:gd name="T36" fmla="*/ 0 w 195"/>
                  <a:gd name="T37" fmla="*/ 2147483647 h 159"/>
                  <a:gd name="T38" fmla="*/ 2147483647 w 195"/>
                  <a:gd name="T39" fmla="*/ 2147483647 h 159"/>
                  <a:gd name="T40" fmla="*/ 2147483647 w 195"/>
                  <a:gd name="T41" fmla="*/ 2147483647 h 159"/>
                  <a:gd name="T42" fmla="*/ 2147483647 w 195"/>
                  <a:gd name="T43" fmla="*/ 2147483647 h 159"/>
                  <a:gd name="T44" fmla="*/ 2147483647 w 195"/>
                  <a:gd name="T45" fmla="*/ 2147483647 h 159"/>
                  <a:gd name="T46" fmla="*/ 2147483647 w 195"/>
                  <a:gd name="T47" fmla="*/ 2147483647 h 159"/>
                  <a:gd name="T48" fmla="*/ 2147483647 w 195"/>
                  <a:gd name="T49" fmla="*/ 2147483647 h 159"/>
                  <a:gd name="T50" fmla="*/ 2147483647 w 195"/>
                  <a:gd name="T51" fmla="*/ 2147483647 h 159"/>
                  <a:gd name="T52" fmla="*/ 2147483647 w 195"/>
                  <a:gd name="T53" fmla="*/ 2147483647 h 159"/>
                  <a:gd name="T54" fmla="*/ 2147483647 w 195"/>
                  <a:gd name="T55" fmla="*/ 2147483647 h 159"/>
                  <a:gd name="T56" fmla="*/ 2147483647 w 195"/>
                  <a:gd name="T57" fmla="*/ 2147483647 h 159"/>
                  <a:gd name="T58" fmla="*/ 2147483647 w 195"/>
                  <a:gd name="T59" fmla="*/ 2147483647 h 159"/>
                  <a:gd name="T60" fmla="*/ 2147483647 w 195"/>
                  <a:gd name="T61" fmla="*/ 2147483647 h 159"/>
                  <a:gd name="T62" fmla="*/ 2147483647 w 195"/>
                  <a:gd name="T63" fmla="*/ 0 h 159"/>
                  <a:gd name="T64" fmla="*/ 2147483647 w 195"/>
                  <a:gd name="T65" fmla="*/ 2147483647 h 159"/>
                  <a:gd name="T66" fmla="*/ 2147483647 w 195"/>
                  <a:gd name="T67" fmla="*/ 2147483647 h 159"/>
                  <a:gd name="T68" fmla="*/ 2147483647 w 195"/>
                  <a:gd name="T69" fmla="*/ 2147483647 h 159"/>
                  <a:gd name="T70" fmla="*/ 2147483647 w 195"/>
                  <a:gd name="T71" fmla="*/ 2147483647 h 159"/>
                  <a:gd name="T72" fmla="*/ 2147483647 w 195"/>
                  <a:gd name="T73" fmla="*/ 2147483647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5" h="159">
                    <a:moveTo>
                      <a:pt x="188" y="28"/>
                    </a:moveTo>
                    <a:lnTo>
                      <a:pt x="180" y="28"/>
                    </a:lnTo>
                    <a:lnTo>
                      <a:pt x="159" y="36"/>
                    </a:lnTo>
                    <a:lnTo>
                      <a:pt x="143" y="43"/>
                    </a:lnTo>
                    <a:lnTo>
                      <a:pt x="143" y="64"/>
                    </a:lnTo>
                    <a:lnTo>
                      <a:pt x="136" y="80"/>
                    </a:lnTo>
                    <a:lnTo>
                      <a:pt x="129" y="80"/>
                    </a:lnTo>
                    <a:lnTo>
                      <a:pt x="129" y="94"/>
                    </a:lnTo>
                    <a:lnTo>
                      <a:pt x="115" y="101"/>
                    </a:lnTo>
                    <a:lnTo>
                      <a:pt x="115" y="116"/>
                    </a:lnTo>
                    <a:lnTo>
                      <a:pt x="86" y="130"/>
                    </a:lnTo>
                    <a:lnTo>
                      <a:pt x="79" y="137"/>
                    </a:lnTo>
                    <a:lnTo>
                      <a:pt x="79" y="151"/>
                    </a:lnTo>
                    <a:lnTo>
                      <a:pt x="21" y="159"/>
                    </a:lnTo>
                    <a:lnTo>
                      <a:pt x="7" y="151"/>
                    </a:lnTo>
                    <a:lnTo>
                      <a:pt x="14" y="137"/>
                    </a:lnTo>
                    <a:lnTo>
                      <a:pt x="14" y="130"/>
                    </a:lnTo>
                    <a:lnTo>
                      <a:pt x="0" y="116"/>
                    </a:lnTo>
                    <a:lnTo>
                      <a:pt x="0" y="80"/>
                    </a:lnTo>
                    <a:lnTo>
                      <a:pt x="7" y="64"/>
                    </a:lnTo>
                    <a:lnTo>
                      <a:pt x="7" y="57"/>
                    </a:lnTo>
                    <a:lnTo>
                      <a:pt x="28" y="57"/>
                    </a:lnTo>
                    <a:lnTo>
                      <a:pt x="28" y="43"/>
                    </a:lnTo>
                    <a:lnTo>
                      <a:pt x="50" y="43"/>
                    </a:lnTo>
                    <a:lnTo>
                      <a:pt x="57" y="28"/>
                    </a:lnTo>
                    <a:lnTo>
                      <a:pt x="64" y="28"/>
                    </a:lnTo>
                    <a:lnTo>
                      <a:pt x="64" y="21"/>
                    </a:lnTo>
                    <a:lnTo>
                      <a:pt x="100" y="28"/>
                    </a:lnTo>
                    <a:lnTo>
                      <a:pt x="115" y="28"/>
                    </a:lnTo>
                    <a:lnTo>
                      <a:pt x="115" y="21"/>
                    </a:lnTo>
                    <a:lnTo>
                      <a:pt x="129" y="21"/>
                    </a:lnTo>
                    <a:lnTo>
                      <a:pt x="136" y="0"/>
                    </a:lnTo>
                    <a:lnTo>
                      <a:pt x="143" y="14"/>
                    </a:lnTo>
                    <a:lnTo>
                      <a:pt x="152" y="36"/>
                    </a:lnTo>
                    <a:lnTo>
                      <a:pt x="173" y="21"/>
                    </a:lnTo>
                    <a:lnTo>
                      <a:pt x="195" y="28"/>
                    </a:lnTo>
                    <a:lnTo>
                      <a:pt x="188" y="2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 name="Freeform 7"/>
              <p:cNvSpPr>
                <a:spLocks/>
              </p:cNvSpPr>
              <p:nvPr/>
            </p:nvSpPr>
            <p:spPr bwMode="grayWhite">
              <a:xfrm>
                <a:off x="5380038" y="3602038"/>
                <a:ext cx="477837" cy="434975"/>
              </a:xfrm>
              <a:custGeom>
                <a:avLst/>
                <a:gdLst>
                  <a:gd name="T0" fmla="*/ 2147483647 w 260"/>
                  <a:gd name="T1" fmla="*/ 2147483647 h 246"/>
                  <a:gd name="T2" fmla="*/ 2147483647 w 260"/>
                  <a:gd name="T3" fmla="*/ 2147483647 h 246"/>
                  <a:gd name="T4" fmla="*/ 2147483647 w 260"/>
                  <a:gd name="T5" fmla="*/ 2147483647 h 246"/>
                  <a:gd name="T6" fmla="*/ 2147483647 w 260"/>
                  <a:gd name="T7" fmla="*/ 2147483647 h 246"/>
                  <a:gd name="T8" fmla="*/ 2147483647 w 260"/>
                  <a:gd name="T9" fmla="*/ 2147483647 h 246"/>
                  <a:gd name="T10" fmla="*/ 2147483647 w 260"/>
                  <a:gd name="T11" fmla="*/ 2147483647 h 246"/>
                  <a:gd name="T12" fmla="*/ 2147483647 w 260"/>
                  <a:gd name="T13" fmla="*/ 2147483647 h 246"/>
                  <a:gd name="T14" fmla="*/ 2147483647 w 260"/>
                  <a:gd name="T15" fmla="*/ 2147483647 h 246"/>
                  <a:gd name="T16" fmla="*/ 2147483647 w 260"/>
                  <a:gd name="T17" fmla="*/ 2147483647 h 246"/>
                  <a:gd name="T18" fmla="*/ 2147483647 w 260"/>
                  <a:gd name="T19" fmla="*/ 2147483647 h 246"/>
                  <a:gd name="T20" fmla="*/ 2147483647 w 260"/>
                  <a:gd name="T21" fmla="*/ 2147483647 h 246"/>
                  <a:gd name="T22" fmla="*/ 2147483647 w 260"/>
                  <a:gd name="T23" fmla="*/ 2147483647 h 246"/>
                  <a:gd name="T24" fmla="*/ 2147483647 w 260"/>
                  <a:gd name="T25" fmla="*/ 2147483647 h 246"/>
                  <a:gd name="T26" fmla="*/ 2147483647 w 260"/>
                  <a:gd name="T27" fmla="*/ 2147483647 h 246"/>
                  <a:gd name="T28" fmla="*/ 2147483647 w 260"/>
                  <a:gd name="T29" fmla="*/ 2147483647 h 246"/>
                  <a:gd name="T30" fmla="*/ 2147483647 w 260"/>
                  <a:gd name="T31" fmla="*/ 2147483647 h 246"/>
                  <a:gd name="T32" fmla="*/ 2147483647 w 260"/>
                  <a:gd name="T33" fmla="*/ 2147483647 h 246"/>
                  <a:gd name="T34" fmla="*/ 0 w 260"/>
                  <a:gd name="T35" fmla="*/ 2147483647 h 246"/>
                  <a:gd name="T36" fmla="*/ 2147483647 w 260"/>
                  <a:gd name="T37" fmla="*/ 0 h 246"/>
                  <a:gd name="T38" fmla="*/ 2147483647 w 260"/>
                  <a:gd name="T39" fmla="*/ 2147483647 h 246"/>
                  <a:gd name="T40" fmla="*/ 2147483647 w 260"/>
                  <a:gd name="T41" fmla="*/ 2147483647 h 246"/>
                  <a:gd name="T42" fmla="*/ 2147483647 w 260"/>
                  <a:gd name="T43" fmla="*/ 2147483647 h 246"/>
                  <a:gd name="T44" fmla="*/ 2147483647 w 260"/>
                  <a:gd name="T45" fmla="*/ 2147483647 h 246"/>
                  <a:gd name="T46" fmla="*/ 2147483647 w 260"/>
                  <a:gd name="T47" fmla="*/ 2147483647 h 246"/>
                  <a:gd name="T48" fmla="*/ 2147483647 w 260"/>
                  <a:gd name="T49" fmla="*/ 2147483647 h 246"/>
                  <a:gd name="T50" fmla="*/ 2147483647 w 260"/>
                  <a:gd name="T51" fmla="*/ 2147483647 h 246"/>
                  <a:gd name="T52" fmla="*/ 2147483647 w 260"/>
                  <a:gd name="T53" fmla="*/ 2147483647 h 246"/>
                  <a:gd name="T54" fmla="*/ 2147483647 w 260"/>
                  <a:gd name="T55" fmla="*/ 2147483647 h 246"/>
                  <a:gd name="T56" fmla="*/ 2147483647 w 260"/>
                  <a:gd name="T57" fmla="*/ 2147483647 h 246"/>
                  <a:gd name="T58" fmla="*/ 2147483647 w 260"/>
                  <a:gd name="T59" fmla="*/ 2147483647 h 246"/>
                  <a:gd name="T60" fmla="*/ 2147483647 w 260"/>
                  <a:gd name="T61" fmla="*/ 2147483647 h 246"/>
                  <a:gd name="T62" fmla="*/ 2147483647 w 260"/>
                  <a:gd name="T63" fmla="*/ 2147483647 h 246"/>
                  <a:gd name="T64" fmla="*/ 2147483647 w 260"/>
                  <a:gd name="T65" fmla="*/ 2147483647 h 246"/>
                  <a:gd name="T66" fmla="*/ 2147483647 w 260"/>
                  <a:gd name="T67" fmla="*/ 2147483647 h 246"/>
                  <a:gd name="T68" fmla="*/ 2147483647 w 260"/>
                  <a:gd name="T69" fmla="*/ 2147483647 h 246"/>
                  <a:gd name="T70" fmla="*/ 2147483647 w 260"/>
                  <a:gd name="T71" fmla="*/ 2147483647 h 246"/>
                  <a:gd name="T72" fmla="*/ 2147483647 w 260"/>
                  <a:gd name="T73" fmla="*/ 2147483647 h 246"/>
                  <a:gd name="T74" fmla="*/ 2147483647 w 260"/>
                  <a:gd name="T75" fmla="*/ 2147483647 h 246"/>
                  <a:gd name="T76" fmla="*/ 2147483647 w 260"/>
                  <a:gd name="T77" fmla="*/ 2147483647 h 246"/>
                  <a:gd name="T78" fmla="*/ 2147483647 w 260"/>
                  <a:gd name="T79" fmla="*/ 2147483647 h 246"/>
                  <a:gd name="T80" fmla="*/ 2147483647 w 260"/>
                  <a:gd name="T81" fmla="*/ 2147483647 h 246"/>
                  <a:gd name="T82" fmla="*/ 2147483647 w 260"/>
                  <a:gd name="T83" fmla="*/ 2147483647 h 246"/>
                  <a:gd name="T84" fmla="*/ 2147483647 w 260"/>
                  <a:gd name="T85" fmla="*/ 2147483647 h 246"/>
                  <a:gd name="T86" fmla="*/ 2147483647 w 260"/>
                  <a:gd name="T87" fmla="*/ 2147483647 h 246"/>
                  <a:gd name="T88" fmla="*/ 2147483647 w 260"/>
                  <a:gd name="T89" fmla="*/ 2147483647 h 246"/>
                  <a:gd name="T90" fmla="*/ 2147483647 w 260"/>
                  <a:gd name="T91" fmla="*/ 2147483647 h 2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0" h="246">
                    <a:moveTo>
                      <a:pt x="246" y="246"/>
                    </a:moveTo>
                    <a:lnTo>
                      <a:pt x="188" y="239"/>
                    </a:lnTo>
                    <a:lnTo>
                      <a:pt x="173" y="216"/>
                    </a:lnTo>
                    <a:lnTo>
                      <a:pt x="152" y="232"/>
                    </a:lnTo>
                    <a:lnTo>
                      <a:pt x="130" y="232"/>
                    </a:lnTo>
                    <a:lnTo>
                      <a:pt x="108" y="202"/>
                    </a:lnTo>
                    <a:lnTo>
                      <a:pt x="87" y="173"/>
                    </a:lnTo>
                    <a:lnTo>
                      <a:pt x="73" y="166"/>
                    </a:lnTo>
                    <a:lnTo>
                      <a:pt x="64" y="166"/>
                    </a:lnTo>
                    <a:lnTo>
                      <a:pt x="57" y="159"/>
                    </a:lnTo>
                    <a:lnTo>
                      <a:pt x="43" y="130"/>
                    </a:lnTo>
                    <a:lnTo>
                      <a:pt x="28" y="123"/>
                    </a:lnTo>
                    <a:lnTo>
                      <a:pt x="21" y="102"/>
                    </a:lnTo>
                    <a:lnTo>
                      <a:pt x="28" y="86"/>
                    </a:lnTo>
                    <a:lnTo>
                      <a:pt x="28" y="65"/>
                    </a:lnTo>
                    <a:lnTo>
                      <a:pt x="21" y="65"/>
                    </a:lnTo>
                    <a:lnTo>
                      <a:pt x="14" y="50"/>
                    </a:lnTo>
                    <a:lnTo>
                      <a:pt x="0" y="7"/>
                    </a:lnTo>
                    <a:lnTo>
                      <a:pt x="14" y="0"/>
                    </a:lnTo>
                    <a:lnTo>
                      <a:pt x="21" y="15"/>
                    </a:lnTo>
                    <a:lnTo>
                      <a:pt x="28" y="15"/>
                    </a:lnTo>
                    <a:lnTo>
                      <a:pt x="36" y="15"/>
                    </a:lnTo>
                    <a:lnTo>
                      <a:pt x="57" y="7"/>
                    </a:lnTo>
                    <a:lnTo>
                      <a:pt x="64" y="7"/>
                    </a:lnTo>
                    <a:lnTo>
                      <a:pt x="57" y="15"/>
                    </a:lnTo>
                    <a:lnTo>
                      <a:pt x="73" y="22"/>
                    </a:lnTo>
                    <a:lnTo>
                      <a:pt x="73" y="43"/>
                    </a:lnTo>
                    <a:lnTo>
                      <a:pt x="108" y="58"/>
                    </a:lnTo>
                    <a:lnTo>
                      <a:pt x="144" y="58"/>
                    </a:lnTo>
                    <a:lnTo>
                      <a:pt x="144" y="43"/>
                    </a:lnTo>
                    <a:lnTo>
                      <a:pt x="159" y="36"/>
                    </a:lnTo>
                    <a:lnTo>
                      <a:pt x="188" y="36"/>
                    </a:lnTo>
                    <a:lnTo>
                      <a:pt x="239" y="58"/>
                    </a:lnTo>
                    <a:lnTo>
                      <a:pt x="239" y="65"/>
                    </a:lnTo>
                    <a:lnTo>
                      <a:pt x="239" y="79"/>
                    </a:lnTo>
                    <a:lnTo>
                      <a:pt x="239" y="86"/>
                    </a:lnTo>
                    <a:lnTo>
                      <a:pt x="232" y="102"/>
                    </a:lnTo>
                    <a:lnTo>
                      <a:pt x="232" y="138"/>
                    </a:lnTo>
                    <a:lnTo>
                      <a:pt x="246" y="152"/>
                    </a:lnTo>
                    <a:lnTo>
                      <a:pt x="246" y="159"/>
                    </a:lnTo>
                    <a:lnTo>
                      <a:pt x="239" y="173"/>
                    </a:lnTo>
                    <a:lnTo>
                      <a:pt x="246" y="188"/>
                    </a:lnTo>
                    <a:lnTo>
                      <a:pt x="253" y="202"/>
                    </a:lnTo>
                    <a:lnTo>
                      <a:pt x="260" y="216"/>
                    </a:lnTo>
                    <a:lnTo>
                      <a:pt x="246" y="232"/>
                    </a:lnTo>
                    <a:lnTo>
                      <a:pt x="246" y="24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7" name="Freeform 8"/>
              <p:cNvSpPr>
                <a:spLocks/>
              </p:cNvSpPr>
              <p:nvPr/>
            </p:nvSpPr>
            <p:spPr bwMode="grayWhite">
              <a:xfrm>
                <a:off x="5976938" y="3563938"/>
                <a:ext cx="188912" cy="139700"/>
              </a:xfrm>
              <a:custGeom>
                <a:avLst/>
                <a:gdLst>
                  <a:gd name="T0" fmla="*/ 2147483647 w 102"/>
                  <a:gd name="T1" fmla="*/ 2147483647 h 79"/>
                  <a:gd name="T2" fmla="*/ 2147483647 w 102"/>
                  <a:gd name="T3" fmla="*/ 2147483647 h 79"/>
                  <a:gd name="T4" fmla="*/ 2147483647 w 102"/>
                  <a:gd name="T5" fmla="*/ 2147483647 h 79"/>
                  <a:gd name="T6" fmla="*/ 2147483647 w 102"/>
                  <a:gd name="T7" fmla="*/ 2147483647 h 79"/>
                  <a:gd name="T8" fmla="*/ 2147483647 w 102"/>
                  <a:gd name="T9" fmla="*/ 2147483647 h 79"/>
                  <a:gd name="T10" fmla="*/ 2147483647 w 102"/>
                  <a:gd name="T11" fmla="*/ 2147483647 h 79"/>
                  <a:gd name="T12" fmla="*/ 2147483647 w 102"/>
                  <a:gd name="T13" fmla="*/ 2147483647 h 79"/>
                  <a:gd name="T14" fmla="*/ 2147483647 w 102"/>
                  <a:gd name="T15" fmla="*/ 2147483647 h 79"/>
                  <a:gd name="T16" fmla="*/ 2147483647 w 102"/>
                  <a:gd name="T17" fmla="*/ 2147483647 h 79"/>
                  <a:gd name="T18" fmla="*/ 2147483647 w 102"/>
                  <a:gd name="T19" fmla="*/ 2147483647 h 79"/>
                  <a:gd name="T20" fmla="*/ 2147483647 w 102"/>
                  <a:gd name="T21" fmla="*/ 2147483647 h 79"/>
                  <a:gd name="T22" fmla="*/ 2147483647 w 102"/>
                  <a:gd name="T23" fmla="*/ 2147483647 h 79"/>
                  <a:gd name="T24" fmla="*/ 0 w 102"/>
                  <a:gd name="T25" fmla="*/ 2147483647 h 79"/>
                  <a:gd name="T26" fmla="*/ 2147483647 w 102"/>
                  <a:gd name="T27" fmla="*/ 2147483647 h 79"/>
                  <a:gd name="T28" fmla="*/ 2147483647 w 102"/>
                  <a:gd name="T29" fmla="*/ 2147483647 h 79"/>
                  <a:gd name="T30" fmla="*/ 0 w 102"/>
                  <a:gd name="T31" fmla="*/ 2147483647 h 79"/>
                  <a:gd name="T32" fmla="*/ 2147483647 w 102"/>
                  <a:gd name="T33" fmla="*/ 2147483647 h 79"/>
                  <a:gd name="T34" fmla="*/ 2147483647 w 102"/>
                  <a:gd name="T35" fmla="*/ 2147483647 h 79"/>
                  <a:gd name="T36" fmla="*/ 2147483647 w 102"/>
                  <a:gd name="T37" fmla="*/ 0 h 79"/>
                  <a:gd name="T38" fmla="*/ 2147483647 w 102"/>
                  <a:gd name="T39" fmla="*/ 0 h 79"/>
                  <a:gd name="T40" fmla="*/ 2147483647 w 102"/>
                  <a:gd name="T41" fmla="*/ 2147483647 h 79"/>
                  <a:gd name="T42" fmla="*/ 2147483647 w 102"/>
                  <a:gd name="T43" fmla="*/ 2147483647 h 79"/>
                  <a:gd name="T44" fmla="*/ 2147483647 w 102"/>
                  <a:gd name="T45" fmla="*/ 2147483647 h 79"/>
                  <a:gd name="T46" fmla="*/ 2147483647 w 102"/>
                  <a:gd name="T47" fmla="*/ 2147483647 h 79"/>
                  <a:gd name="T48" fmla="*/ 2147483647 w 102"/>
                  <a:gd name="T49" fmla="*/ 2147483647 h 79"/>
                  <a:gd name="T50" fmla="*/ 2147483647 w 102"/>
                  <a:gd name="T51" fmla="*/ 2147483647 h 79"/>
                  <a:gd name="T52" fmla="*/ 2147483647 w 102"/>
                  <a:gd name="T53" fmla="*/ 2147483647 h 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79">
                    <a:moveTo>
                      <a:pt x="87" y="28"/>
                    </a:moveTo>
                    <a:lnTo>
                      <a:pt x="87" y="43"/>
                    </a:lnTo>
                    <a:lnTo>
                      <a:pt x="102" y="43"/>
                    </a:lnTo>
                    <a:lnTo>
                      <a:pt x="102" y="71"/>
                    </a:lnTo>
                    <a:lnTo>
                      <a:pt x="80" y="64"/>
                    </a:lnTo>
                    <a:lnTo>
                      <a:pt x="59" y="79"/>
                    </a:lnTo>
                    <a:lnTo>
                      <a:pt x="50" y="57"/>
                    </a:lnTo>
                    <a:lnTo>
                      <a:pt x="43" y="43"/>
                    </a:lnTo>
                    <a:lnTo>
                      <a:pt x="36" y="64"/>
                    </a:lnTo>
                    <a:lnTo>
                      <a:pt x="22" y="64"/>
                    </a:lnTo>
                    <a:lnTo>
                      <a:pt x="22" y="71"/>
                    </a:lnTo>
                    <a:lnTo>
                      <a:pt x="7" y="71"/>
                    </a:lnTo>
                    <a:lnTo>
                      <a:pt x="0" y="71"/>
                    </a:lnTo>
                    <a:lnTo>
                      <a:pt x="7" y="57"/>
                    </a:lnTo>
                    <a:lnTo>
                      <a:pt x="7" y="36"/>
                    </a:lnTo>
                    <a:lnTo>
                      <a:pt x="0" y="28"/>
                    </a:lnTo>
                    <a:lnTo>
                      <a:pt x="15" y="28"/>
                    </a:lnTo>
                    <a:lnTo>
                      <a:pt x="22" y="7"/>
                    </a:lnTo>
                    <a:lnTo>
                      <a:pt x="22" y="0"/>
                    </a:lnTo>
                    <a:lnTo>
                      <a:pt x="43" y="0"/>
                    </a:lnTo>
                    <a:lnTo>
                      <a:pt x="43" y="7"/>
                    </a:lnTo>
                    <a:lnTo>
                      <a:pt x="43" y="21"/>
                    </a:lnTo>
                    <a:lnTo>
                      <a:pt x="22" y="21"/>
                    </a:lnTo>
                    <a:lnTo>
                      <a:pt x="22" y="28"/>
                    </a:lnTo>
                    <a:lnTo>
                      <a:pt x="50" y="28"/>
                    </a:lnTo>
                    <a:lnTo>
                      <a:pt x="59" y="28"/>
                    </a:lnTo>
                    <a:lnTo>
                      <a:pt x="87" y="2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8" name="Freeform 9"/>
              <p:cNvSpPr>
                <a:spLocks/>
              </p:cNvSpPr>
              <p:nvPr/>
            </p:nvSpPr>
            <p:spPr bwMode="grayWhite">
              <a:xfrm>
                <a:off x="6016625" y="3486150"/>
                <a:ext cx="280988" cy="128588"/>
              </a:xfrm>
              <a:custGeom>
                <a:avLst/>
                <a:gdLst>
                  <a:gd name="T0" fmla="*/ 2147483647 w 152"/>
                  <a:gd name="T1" fmla="*/ 2147483647 h 72"/>
                  <a:gd name="T2" fmla="*/ 2147483647 w 152"/>
                  <a:gd name="T3" fmla="*/ 2147483647 h 72"/>
                  <a:gd name="T4" fmla="*/ 2147483647 w 152"/>
                  <a:gd name="T5" fmla="*/ 2147483647 h 72"/>
                  <a:gd name="T6" fmla="*/ 2147483647 w 152"/>
                  <a:gd name="T7" fmla="*/ 2147483647 h 72"/>
                  <a:gd name="T8" fmla="*/ 2147483647 w 152"/>
                  <a:gd name="T9" fmla="*/ 2147483647 h 72"/>
                  <a:gd name="T10" fmla="*/ 2147483647 w 152"/>
                  <a:gd name="T11" fmla="*/ 2147483647 h 72"/>
                  <a:gd name="T12" fmla="*/ 2147483647 w 152"/>
                  <a:gd name="T13" fmla="*/ 2147483647 h 72"/>
                  <a:gd name="T14" fmla="*/ 2147483647 w 152"/>
                  <a:gd name="T15" fmla="*/ 2147483647 h 72"/>
                  <a:gd name="T16" fmla="*/ 2147483647 w 152"/>
                  <a:gd name="T17" fmla="*/ 2147483647 h 72"/>
                  <a:gd name="T18" fmla="*/ 2147483647 w 152"/>
                  <a:gd name="T19" fmla="*/ 2147483647 h 72"/>
                  <a:gd name="T20" fmla="*/ 0 w 152"/>
                  <a:gd name="T21" fmla="*/ 2147483647 h 72"/>
                  <a:gd name="T22" fmla="*/ 0 w 152"/>
                  <a:gd name="T23" fmla="*/ 2147483647 h 72"/>
                  <a:gd name="T24" fmla="*/ 2147483647 w 152"/>
                  <a:gd name="T25" fmla="*/ 2147483647 h 72"/>
                  <a:gd name="T26" fmla="*/ 2147483647 w 152"/>
                  <a:gd name="T27" fmla="*/ 2147483647 h 72"/>
                  <a:gd name="T28" fmla="*/ 2147483647 w 152"/>
                  <a:gd name="T29" fmla="*/ 2147483647 h 72"/>
                  <a:gd name="T30" fmla="*/ 2147483647 w 152"/>
                  <a:gd name="T31" fmla="*/ 2147483647 h 72"/>
                  <a:gd name="T32" fmla="*/ 2147483647 w 152"/>
                  <a:gd name="T33" fmla="*/ 2147483647 h 72"/>
                  <a:gd name="T34" fmla="*/ 2147483647 w 152"/>
                  <a:gd name="T35" fmla="*/ 2147483647 h 72"/>
                  <a:gd name="T36" fmla="*/ 2147483647 w 152"/>
                  <a:gd name="T37" fmla="*/ 2147483647 h 72"/>
                  <a:gd name="T38" fmla="*/ 2147483647 w 152"/>
                  <a:gd name="T39" fmla="*/ 2147483647 h 72"/>
                  <a:gd name="T40" fmla="*/ 2147483647 w 152"/>
                  <a:gd name="T41" fmla="*/ 2147483647 h 72"/>
                  <a:gd name="T42" fmla="*/ 2147483647 w 152"/>
                  <a:gd name="T43" fmla="*/ 2147483647 h 72"/>
                  <a:gd name="T44" fmla="*/ 2147483647 w 152"/>
                  <a:gd name="T45" fmla="*/ 2147483647 h 72"/>
                  <a:gd name="T46" fmla="*/ 2147483647 w 152"/>
                  <a:gd name="T47" fmla="*/ 2147483647 h 72"/>
                  <a:gd name="T48" fmla="*/ 2147483647 w 152"/>
                  <a:gd name="T49" fmla="*/ 0 h 72"/>
                  <a:gd name="T50" fmla="*/ 2147483647 w 152"/>
                  <a:gd name="T51" fmla="*/ 2147483647 h 72"/>
                  <a:gd name="T52" fmla="*/ 2147483647 w 152"/>
                  <a:gd name="T53" fmla="*/ 2147483647 h 72"/>
                  <a:gd name="T54" fmla="*/ 2147483647 w 152"/>
                  <a:gd name="T55" fmla="*/ 2147483647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2" h="72">
                    <a:moveTo>
                      <a:pt x="152" y="15"/>
                    </a:moveTo>
                    <a:lnTo>
                      <a:pt x="152" y="29"/>
                    </a:lnTo>
                    <a:lnTo>
                      <a:pt x="123" y="44"/>
                    </a:lnTo>
                    <a:lnTo>
                      <a:pt x="109" y="44"/>
                    </a:lnTo>
                    <a:lnTo>
                      <a:pt x="101" y="51"/>
                    </a:lnTo>
                    <a:lnTo>
                      <a:pt x="80" y="51"/>
                    </a:lnTo>
                    <a:lnTo>
                      <a:pt x="65" y="65"/>
                    </a:lnTo>
                    <a:lnTo>
                      <a:pt x="65" y="72"/>
                    </a:lnTo>
                    <a:lnTo>
                      <a:pt x="37" y="72"/>
                    </a:lnTo>
                    <a:lnTo>
                      <a:pt x="28" y="72"/>
                    </a:lnTo>
                    <a:lnTo>
                      <a:pt x="0" y="72"/>
                    </a:lnTo>
                    <a:lnTo>
                      <a:pt x="0" y="65"/>
                    </a:lnTo>
                    <a:lnTo>
                      <a:pt x="21" y="65"/>
                    </a:lnTo>
                    <a:lnTo>
                      <a:pt x="21" y="51"/>
                    </a:lnTo>
                    <a:lnTo>
                      <a:pt x="37" y="51"/>
                    </a:lnTo>
                    <a:lnTo>
                      <a:pt x="58" y="44"/>
                    </a:lnTo>
                    <a:lnTo>
                      <a:pt x="37" y="37"/>
                    </a:lnTo>
                    <a:lnTo>
                      <a:pt x="28" y="37"/>
                    </a:lnTo>
                    <a:lnTo>
                      <a:pt x="14" y="37"/>
                    </a:lnTo>
                    <a:lnTo>
                      <a:pt x="28" y="15"/>
                    </a:lnTo>
                    <a:lnTo>
                      <a:pt x="21" y="15"/>
                    </a:lnTo>
                    <a:lnTo>
                      <a:pt x="28" y="8"/>
                    </a:lnTo>
                    <a:lnTo>
                      <a:pt x="58" y="15"/>
                    </a:lnTo>
                    <a:lnTo>
                      <a:pt x="58" y="8"/>
                    </a:lnTo>
                    <a:lnTo>
                      <a:pt x="65" y="0"/>
                    </a:lnTo>
                    <a:lnTo>
                      <a:pt x="80" y="8"/>
                    </a:lnTo>
                    <a:lnTo>
                      <a:pt x="130" y="8"/>
                    </a:lnTo>
                    <a:lnTo>
                      <a:pt x="152" y="1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 name="Freeform 10"/>
              <p:cNvSpPr>
                <a:spLocks/>
              </p:cNvSpPr>
              <p:nvPr/>
            </p:nvSpPr>
            <p:spPr bwMode="grayWhite">
              <a:xfrm>
                <a:off x="5592763" y="3500438"/>
                <a:ext cx="371475" cy="239712"/>
              </a:xfrm>
              <a:custGeom>
                <a:avLst/>
                <a:gdLst>
                  <a:gd name="T0" fmla="*/ 2147483647 w 202"/>
                  <a:gd name="T1" fmla="*/ 2147483647 h 136"/>
                  <a:gd name="T2" fmla="*/ 2147483647 w 202"/>
                  <a:gd name="T3" fmla="*/ 2147483647 h 136"/>
                  <a:gd name="T4" fmla="*/ 2147483647 w 202"/>
                  <a:gd name="T5" fmla="*/ 2147483647 h 136"/>
                  <a:gd name="T6" fmla="*/ 2147483647 w 202"/>
                  <a:gd name="T7" fmla="*/ 2147483647 h 136"/>
                  <a:gd name="T8" fmla="*/ 2147483647 w 202"/>
                  <a:gd name="T9" fmla="*/ 2147483647 h 136"/>
                  <a:gd name="T10" fmla="*/ 2147483647 w 202"/>
                  <a:gd name="T11" fmla="*/ 2147483647 h 136"/>
                  <a:gd name="T12" fmla="*/ 2147483647 w 202"/>
                  <a:gd name="T13" fmla="*/ 2147483647 h 136"/>
                  <a:gd name="T14" fmla="*/ 2147483647 w 202"/>
                  <a:gd name="T15" fmla="*/ 2147483647 h 136"/>
                  <a:gd name="T16" fmla="*/ 2147483647 w 202"/>
                  <a:gd name="T17" fmla="*/ 2147483647 h 136"/>
                  <a:gd name="T18" fmla="*/ 2147483647 w 202"/>
                  <a:gd name="T19" fmla="*/ 2147483647 h 136"/>
                  <a:gd name="T20" fmla="*/ 2147483647 w 202"/>
                  <a:gd name="T21" fmla="*/ 2147483647 h 136"/>
                  <a:gd name="T22" fmla="*/ 2147483647 w 202"/>
                  <a:gd name="T23" fmla="*/ 2147483647 h 136"/>
                  <a:gd name="T24" fmla="*/ 2147483647 w 202"/>
                  <a:gd name="T25" fmla="*/ 2147483647 h 136"/>
                  <a:gd name="T26" fmla="*/ 2147483647 w 202"/>
                  <a:gd name="T27" fmla="*/ 2147483647 h 136"/>
                  <a:gd name="T28" fmla="*/ 2147483647 w 202"/>
                  <a:gd name="T29" fmla="*/ 2147483647 h 136"/>
                  <a:gd name="T30" fmla="*/ 2147483647 w 202"/>
                  <a:gd name="T31" fmla="*/ 2147483647 h 136"/>
                  <a:gd name="T32" fmla="*/ 2147483647 w 202"/>
                  <a:gd name="T33" fmla="*/ 2147483647 h 136"/>
                  <a:gd name="T34" fmla="*/ 2147483647 w 202"/>
                  <a:gd name="T35" fmla="*/ 2147483647 h 136"/>
                  <a:gd name="T36" fmla="*/ 2147483647 w 202"/>
                  <a:gd name="T37" fmla="*/ 2147483647 h 136"/>
                  <a:gd name="T38" fmla="*/ 2147483647 w 202"/>
                  <a:gd name="T39" fmla="*/ 2147483647 h 136"/>
                  <a:gd name="T40" fmla="*/ 2147483647 w 202"/>
                  <a:gd name="T41" fmla="*/ 2147483647 h 136"/>
                  <a:gd name="T42" fmla="*/ 2147483647 w 202"/>
                  <a:gd name="T43" fmla="*/ 2147483647 h 136"/>
                  <a:gd name="T44" fmla="*/ 2147483647 w 202"/>
                  <a:gd name="T45" fmla="*/ 2147483647 h 136"/>
                  <a:gd name="T46" fmla="*/ 0 w 202"/>
                  <a:gd name="T47" fmla="*/ 2147483647 h 136"/>
                  <a:gd name="T48" fmla="*/ 2147483647 w 202"/>
                  <a:gd name="T49" fmla="*/ 2147483647 h 136"/>
                  <a:gd name="T50" fmla="*/ 2147483647 w 202"/>
                  <a:gd name="T51" fmla="*/ 2147483647 h 136"/>
                  <a:gd name="T52" fmla="*/ 2147483647 w 202"/>
                  <a:gd name="T53" fmla="*/ 2147483647 h 136"/>
                  <a:gd name="T54" fmla="*/ 2147483647 w 202"/>
                  <a:gd name="T55" fmla="*/ 2147483647 h 136"/>
                  <a:gd name="T56" fmla="*/ 2147483647 w 202"/>
                  <a:gd name="T57" fmla="*/ 2147483647 h 136"/>
                  <a:gd name="T58" fmla="*/ 2147483647 w 202"/>
                  <a:gd name="T59" fmla="*/ 2147483647 h 136"/>
                  <a:gd name="T60" fmla="*/ 2147483647 w 202"/>
                  <a:gd name="T61" fmla="*/ 2147483647 h 136"/>
                  <a:gd name="T62" fmla="*/ 2147483647 w 202"/>
                  <a:gd name="T63" fmla="*/ 0 h 136"/>
                  <a:gd name="T64" fmla="*/ 2147483647 w 202"/>
                  <a:gd name="T65" fmla="*/ 0 h 136"/>
                  <a:gd name="T66" fmla="*/ 2147483647 w 202"/>
                  <a:gd name="T67" fmla="*/ 2147483647 h 136"/>
                  <a:gd name="T68" fmla="*/ 2147483647 w 202"/>
                  <a:gd name="T69" fmla="*/ 2147483647 h 136"/>
                  <a:gd name="T70" fmla="*/ 2147483647 w 202"/>
                  <a:gd name="T71" fmla="*/ 2147483647 h 136"/>
                  <a:gd name="T72" fmla="*/ 2147483647 w 202"/>
                  <a:gd name="T73" fmla="*/ 2147483647 h 136"/>
                  <a:gd name="T74" fmla="*/ 2147483647 w 202"/>
                  <a:gd name="T75" fmla="*/ 2147483647 h 136"/>
                  <a:gd name="T76" fmla="*/ 2147483647 w 202"/>
                  <a:gd name="T77" fmla="*/ 2147483647 h 136"/>
                  <a:gd name="T78" fmla="*/ 2147483647 w 202"/>
                  <a:gd name="T79" fmla="*/ 2147483647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2" h="136">
                    <a:moveTo>
                      <a:pt x="195" y="107"/>
                    </a:moveTo>
                    <a:lnTo>
                      <a:pt x="180" y="100"/>
                    </a:lnTo>
                    <a:lnTo>
                      <a:pt x="180" y="107"/>
                    </a:lnTo>
                    <a:lnTo>
                      <a:pt x="173" y="107"/>
                    </a:lnTo>
                    <a:lnTo>
                      <a:pt x="166" y="122"/>
                    </a:lnTo>
                    <a:lnTo>
                      <a:pt x="144" y="122"/>
                    </a:lnTo>
                    <a:lnTo>
                      <a:pt x="144" y="136"/>
                    </a:lnTo>
                    <a:lnTo>
                      <a:pt x="123" y="136"/>
                    </a:lnTo>
                    <a:lnTo>
                      <a:pt x="123" y="122"/>
                    </a:lnTo>
                    <a:lnTo>
                      <a:pt x="123" y="115"/>
                    </a:lnTo>
                    <a:lnTo>
                      <a:pt x="72" y="93"/>
                    </a:lnTo>
                    <a:lnTo>
                      <a:pt x="43" y="93"/>
                    </a:lnTo>
                    <a:lnTo>
                      <a:pt x="28" y="100"/>
                    </a:lnTo>
                    <a:lnTo>
                      <a:pt x="28" y="72"/>
                    </a:lnTo>
                    <a:lnTo>
                      <a:pt x="14" y="72"/>
                    </a:lnTo>
                    <a:lnTo>
                      <a:pt x="14" y="57"/>
                    </a:lnTo>
                    <a:lnTo>
                      <a:pt x="7" y="57"/>
                    </a:lnTo>
                    <a:lnTo>
                      <a:pt x="7" y="43"/>
                    </a:lnTo>
                    <a:lnTo>
                      <a:pt x="28" y="43"/>
                    </a:lnTo>
                    <a:lnTo>
                      <a:pt x="36" y="36"/>
                    </a:lnTo>
                    <a:lnTo>
                      <a:pt x="14" y="21"/>
                    </a:lnTo>
                    <a:lnTo>
                      <a:pt x="7" y="21"/>
                    </a:lnTo>
                    <a:lnTo>
                      <a:pt x="7" y="36"/>
                    </a:lnTo>
                    <a:lnTo>
                      <a:pt x="0" y="21"/>
                    </a:lnTo>
                    <a:lnTo>
                      <a:pt x="28" y="7"/>
                    </a:lnTo>
                    <a:lnTo>
                      <a:pt x="43" y="29"/>
                    </a:lnTo>
                    <a:lnTo>
                      <a:pt x="50" y="29"/>
                    </a:lnTo>
                    <a:lnTo>
                      <a:pt x="57" y="29"/>
                    </a:lnTo>
                    <a:lnTo>
                      <a:pt x="57" y="21"/>
                    </a:lnTo>
                    <a:lnTo>
                      <a:pt x="79" y="7"/>
                    </a:lnTo>
                    <a:lnTo>
                      <a:pt x="86" y="7"/>
                    </a:lnTo>
                    <a:lnTo>
                      <a:pt x="79" y="0"/>
                    </a:lnTo>
                    <a:lnTo>
                      <a:pt x="86" y="0"/>
                    </a:lnTo>
                    <a:lnTo>
                      <a:pt x="100" y="7"/>
                    </a:lnTo>
                    <a:lnTo>
                      <a:pt x="100" y="29"/>
                    </a:lnTo>
                    <a:lnTo>
                      <a:pt x="130" y="29"/>
                    </a:lnTo>
                    <a:lnTo>
                      <a:pt x="137" y="57"/>
                    </a:lnTo>
                    <a:lnTo>
                      <a:pt x="180" y="79"/>
                    </a:lnTo>
                    <a:lnTo>
                      <a:pt x="202" y="93"/>
                    </a:lnTo>
                    <a:lnTo>
                      <a:pt x="195" y="10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0" name="Freeform 11"/>
              <p:cNvSpPr>
                <a:spLocks/>
              </p:cNvSpPr>
              <p:nvPr/>
            </p:nvSpPr>
            <p:spPr bwMode="grayWhite">
              <a:xfrm>
                <a:off x="5684838" y="3409950"/>
                <a:ext cx="442912" cy="279400"/>
              </a:xfrm>
              <a:custGeom>
                <a:avLst/>
                <a:gdLst>
                  <a:gd name="T0" fmla="*/ 2147483647 w 239"/>
                  <a:gd name="T1" fmla="*/ 2147483647 h 158"/>
                  <a:gd name="T2" fmla="*/ 2147483647 w 239"/>
                  <a:gd name="T3" fmla="*/ 2147483647 h 158"/>
                  <a:gd name="T4" fmla="*/ 2147483647 w 239"/>
                  <a:gd name="T5" fmla="*/ 2147483647 h 158"/>
                  <a:gd name="T6" fmla="*/ 2147483647 w 239"/>
                  <a:gd name="T7" fmla="*/ 2147483647 h 158"/>
                  <a:gd name="T8" fmla="*/ 2147483647 w 239"/>
                  <a:gd name="T9" fmla="*/ 2147483647 h 158"/>
                  <a:gd name="T10" fmla="*/ 2147483647 w 239"/>
                  <a:gd name="T11" fmla="*/ 2147483647 h 158"/>
                  <a:gd name="T12" fmla="*/ 2147483647 w 239"/>
                  <a:gd name="T13" fmla="*/ 2147483647 h 158"/>
                  <a:gd name="T14" fmla="*/ 2147483647 w 239"/>
                  <a:gd name="T15" fmla="*/ 2147483647 h 158"/>
                  <a:gd name="T16" fmla="*/ 2147483647 w 239"/>
                  <a:gd name="T17" fmla="*/ 2147483647 h 158"/>
                  <a:gd name="T18" fmla="*/ 2147483647 w 239"/>
                  <a:gd name="T19" fmla="*/ 2147483647 h 158"/>
                  <a:gd name="T20" fmla="*/ 2147483647 w 239"/>
                  <a:gd name="T21" fmla="*/ 2147483647 h 158"/>
                  <a:gd name="T22" fmla="*/ 2147483647 w 239"/>
                  <a:gd name="T23" fmla="*/ 2147483647 h 158"/>
                  <a:gd name="T24" fmla="*/ 2147483647 w 239"/>
                  <a:gd name="T25" fmla="*/ 2147483647 h 158"/>
                  <a:gd name="T26" fmla="*/ 2147483647 w 239"/>
                  <a:gd name="T27" fmla="*/ 2147483647 h 158"/>
                  <a:gd name="T28" fmla="*/ 2147483647 w 239"/>
                  <a:gd name="T29" fmla="*/ 2147483647 h 158"/>
                  <a:gd name="T30" fmla="*/ 2147483647 w 239"/>
                  <a:gd name="T31" fmla="*/ 2147483647 h 158"/>
                  <a:gd name="T32" fmla="*/ 2147483647 w 239"/>
                  <a:gd name="T33" fmla="*/ 2147483647 h 158"/>
                  <a:gd name="T34" fmla="*/ 2147483647 w 239"/>
                  <a:gd name="T35" fmla="*/ 2147483647 h 158"/>
                  <a:gd name="T36" fmla="*/ 2147483647 w 239"/>
                  <a:gd name="T37" fmla="*/ 2147483647 h 158"/>
                  <a:gd name="T38" fmla="*/ 2147483647 w 239"/>
                  <a:gd name="T39" fmla="*/ 2147483647 h 158"/>
                  <a:gd name="T40" fmla="*/ 2147483647 w 239"/>
                  <a:gd name="T41" fmla="*/ 2147483647 h 158"/>
                  <a:gd name="T42" fmla="*/ 2147483647 w 239"/>
                  <a:gd name="T43" fmla="*/ 2147483647 h 158"/>
                  <a:gd name="T44" fmla="*/ 2147483647 w 239"/>
                  <a:gd name="T45" fmla="*/ 2147483647 h 158"/>
                  <a:gd name="T46" fmla="*/ 2147483647 w 239"/>
                  <a:gd name="T47" fmla="*/ 2147483647 h 158"/>
                  <a:gd name="T48" fmla="*/ 2147483647 w 239"/>
                  <a:gd name="T49" fmla="*/ 2147483647 h 158"/>
                  <a:gd name="T50" fmla="*/ 2147483647 w 239"/>
                  <a:gd name="T51" fmla="*/ 2147483647 h 158"/>
                  <a:gd name="T52" fmla="*/ 2147483647 w 239"/>
                  <a:gd name="T53" fmla="*/ 0 h 158"/>
                  <a:gd name="T54" fmla="*/ 0 w 239"/>
                  <a:gd name="T55" fmla="*/ 2147483647 h 158"/>
                  <a:gd name="T56" fmla="*/ 0 w 239"/>
                  <a:gd name="T57" fmla="*/ 2147483647 h 158"/>
                  <a:gd name="T58" fmla="*/ 2147483647 w 239"/>
                  <a:gd name="T59" fmla="*/ 2147483647 h 158"/>
                  <a:gd name="T60" fmla="*/ 2147483647 w 239"/>
                  <a:gd name="T61" fmla="*/ 2147483647 h 158"/>
                  <a:gd name="T62" fmla="*/ 2147483647 w 239"/>
                  <a:gd name="T63" fmla="*/ 2147483647 h 158"/>
                  <a:gd name="T64" fmla="*/ 2147483647 w 239"/>
                  <a:gd name="T65" fmla="*/ 2147483647 h 158"/>
                  <a:gd name="T66" fmla="*/ 2147483647 w 239"/>
                  <a:gd name="T67" fmla="*/ 2147483647 h 158"/>
                  <a:gd name="T68" fmla="*/ 2147483647 w 239"/>
                  <a:gd name="T69" fmla="*/ 2147483647 h 158"/>
                  <a:gd name="T70" fmla="*/ 2147483647 w 239"/>
                  <a:gd name="T71" fmla="*/ 2147483647 h 158"/>
                  <a:gd name="T72" fmla="*/ 2147483647 w 239"/>
                  <a:gd name="T73" fmla="*/ 2147483647 h 158"/>
                  <a:gd name="T74" fmla="*/ 2147483647 w 239"/>
                  <a:gd name="T75" fmla="*/ 2147483647 h 158"/>
                  <a:gd name="T76" fmla="*/ 2147483647 w 239"/>
                  <a:gd name="T77" fmla="*/ 2147483647 h 158"/>
                  <a:gd name="T78" fmla="*/ 2147483647 w 239"/>
                  <a:gd name="T79" fmla="*/ 2147483647 h 158"/>
                  <a:gd name="T80" fmla="*/ 2147483647 w 239"/>
                  <a:gd name="T81" fmla="*/ 2147483647 h 158"/>
                  <a:gd name="T82" fmla="*/ 2147483647 w 239"/>
                  <a:gd name="T83" fmla="*/ 2147483647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9" h="158">
                    <a:moveTo>
                      <a:pt x="145" y="158"/>
                    </a:moveTo>
                    <a:lnTo>
                      <a:pt x="159" y="158"/>
                    </a:lnTo>
                    <a:lnTo>
                      <a:pt x="166" y="144"/>
                    </a:lnTo>
                    <a:lnTo>
                      <a:pt x="166" y="123"/>
                    </a:lnTo>
                    <a:lnTo>
                      <a:pt x="159" y="115"/>
                    </a:lnTo>
                    <a:lnTo>
                      <a:pt x="174" y="115"/>
                    </a:lnTo>
                    <a:lnTo>
                      <a:pt x="181" y="94"/>
                    </a:lnTo>
                    <a:lnTo>
                      <a:pt x="181" y="87"/>
                    </a:lnTo>
                    <a:lnTo>
                      <a:pt x="202" y="87"/>
                    </a:lnTo>
                    <a:lnTo>
                      <a:pt x="202" y="94"/>
                    </a:lnTo>
                    <a:lnTo>
                      <a:pt x="218" y="94"/>
                    </a:lnTo>
                    <a:lnTo>
                      <a:pt x="239" y="87"/>
                    </a:lnTo>
                    <a:lnTo>
                      <a:pt x="218" y="80"/>
                    </a:lnTo>
                    <a:lnTo>
                      <a:pt x="209" y="80"/>
                    </a:lnTo>
                    <a:lnTo>
                      <a:pt x="195" y="80"/>
                    </a:lnTo>
                    <a:lnTo>
                      <a:pt x="209" y="58"/>
                    </a:lnTo>
                    <a:lnTo>
                      <a:pt x="202" y="58"/>
                    </a:lnTo>
                    <a:lnTo>
                      <a:pt x="174" y="87"/>
                    </a:lnTo>
                    <a:lnTo>
                      <a:pt x="166" y="80"/>
                    </a:lnTo>
                    <a:lnTo>
                      <a:pt x="152" y="80"/>
                    </a:lnTo>
                    <a:lnTo>
                      <a:pt x="152" y="72"/>
                    </a:lnTo>
                    <a:lnTo>
                      <a:pt x="145" y="72"/>
                    </a:lnTo>
                    <a:lnTo>
                      <a:pt x="145" y="51"/>
                    </a:lnTo>
                    <a:lnTo>
                      <a:pt x="123" y="36"/>
                    </a:lnTo>
                    <a:lnTo>
                      <a:pt x="80" y="36"/>
                    </a:lnTo>
                    <a:lnTo>
                      <a:pt x="50" y="7"/>
                    </a:lnTo>
                    <a:lnTo>
                      <a:pt x="36" y="0"/>
                    </a:lnTo>
                    <a:lnTo>
                      <a:pt x="0" y="7"/>
                    </a:lnTo>
                    <a:lnTo>
                      <a:pt x="0" y="80"/>
                    </a:lnTo>
                    <a:lnTo>
                      <a:pt x="7" y="80"/>
                    </a:lnTo>
                    <a:lnTo>
                      <a:pt x="7" y="72"/>
                    </a:lnTo>
                    <a:lnTo>
                      <a:pt x="29" y="58"/>
                    </a:lnTo>
                    <a:lnTo>
                      <a:pt x="36" y="58"/>
                    </a:lnTo>
                    <a:lnTo>
                      <a:pt x="29" y="51"/>
                    </a:lnTo>
                    <a:lnTo>
                      <a:pt x="36" y="51"/>
                    </a:lnTo>
                    <a:lnTo>
                      <a:pt x="50" y="58"/>
                    </a:lnTo>
                    <a:lnTo>
                      <a:pt x="50" y="80"/>
                    </a:lnTo>
                    <a:lnTo>
                      <a:pt x="80" y="80"/>
                    </a:lnTo>
                    <a:lnTo>
                      <a:pt x="87" y="108"/>
                    </a:lnTo>
                    <a:lnTo>
                      <a:pt x="130" y="130"/>
                    </a:lnTo>
                    <a:lnTo>
                      <a:pt x="152" y="144"/>
                    </a:lnTo>
                    <a:lnTo>
                      <a:pt x="145" y="15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1" name="Freeform 12"/>
              <p:cNvSpPr>
                <a:spLocks/>
              </p:cNvSpPr>
              <p:nvPr/>
            </p:nvSpPr>
            <p:spPr bwMode="grayWhite">
              <a:xfrm>
                <a:off x="5446713" y="3028950"/>
                <a:ext cx="1035050" cy="534988"/>
              </a:xfrm>
              <a:custGeom>
                <a:avLst/>
                <a:gdLst>
                  <a:gd name="T0" fmla="*/ 2147483647 w 564"/>
                  <a:gd name="T1" fmla="*/ 2147483647 h 303"/>
                  <a:gd name="T2" fmla="*/ 2147483647 w 564"/>
                  <a:gd name="T3" fmla="*/ 2147483647 h 303"/>
                  <a:gd name="T4" fmla="*/ 2147483647 w 564"/>
                  <a:gd name="T5" fmla="*/ 2147483647 h 303"/>
                  <a:gd name="T6" fmla="*/ 2147483647 w 564"/>
                  <a:gd name="T7" fmla="*/ 2147483647 h 303"/>
                  <a:gd name="T8" fmla="*/ 2147483647 w 564"/>
                  <a:gd name="T9" fmla="*/ 2147483647 h 303"/>
                  <a:gd name="T10" fmla="*/ 2147483647 w 564"/>
                  <a:gd name="T11" fmla="*/ 2147483647 h 303"/>
                  <a:gd name="T12" fmla="*/ 2147483647 w 564"/>
                  <a:gd name="T13" fmla="*/ 2147483647 h 303"/>
                  <a:gd name="T14" fmla="*/ 2147483647 w 564"/>
                  <a:gd name="T15" fmla="*/ 2147483647 h 303"/>
                  <a:gd name="T16" fmla="*/ 2147483647 w 564"/>
                  <a:gd name="T17" fmla="*/ 2147483647 h 303"/>
                  <a:gd name="T18" fmla="*/ 2147483647 w 564"/>
                  <a:gd name="T19" fmla="*/ 2147483647 h 303"/>
                  <a:gd name="T20" fmla="*/ 2147483647 w 564"/>
                  <a:gd name="T21" fmla="*/ 2147483647 h 303"/>
                  <a:gd name="T22" fmla="*/ 2147483647 w 564"/>
                  <a:gd name="T23" fmla="*/ 2147483647 h 303"/>
                  <a:gd name="T24" fmla="*/ 2147483647 w 564"/>
                  <a:gd name="T25" fmla="*/ 2147483647 h 303"/>
                  <a:gd name="T26" fmla="*/ 2147483647 w 564"/>
                  <a:gd name="T27" fmla="*/ 2147483647 h 303"/>
                  <a:gd name="T28" fmla="*/ 2147483647 w 564"/>
                  <a:gd name="T29" fmla="*/ 2147483647 h 303"/>
                  <a:gd name="T30" fmla="*/ 2147483647 w 564"/>
                  <a:gd name="T31" fmla="*/ 2147483647 h 303"/>
                  <a:gd name="T32" fmla="*/ 2147483647 w 564"/>
                  <a:gd name="T33" fmla="*/ 2147483647 h 303"/>
                  <a:gd name="T34" fmla="*/ 2147483647 w 564"/>
                  <a:gd name="T35" fmla="*/ 2147483647 h 303"/>
                  <a:gd name="T36" fmla="*/ 2147483647 w 564"/>
                  <a:gd name="T37" fmla="*/ 2147483647 h 303"/>
                  <a:gd name="T38" fmla="*/ 2147483647 w 564"/>
                  <a:gd name="T39" fmla="*/ 2147483647 h 303"/>
                  <a:gd name="T40" fmla="*/ 2147483647 w 564"/>
                  <a:gd name="T41" fmla="*/ 2147483647 h 303"/>
                  <a:gd name="T42" fmla="*/ 2147483647 w 564"/>
                  <a:gd name="T43" fmla="*/ 2147483647 h 303"/>
                  <a:gd name="T44" fmla="*/ 2147483647 w 564"/>
                  <a:gd name="T45" fmla="*/ 2147483647 h 303"/>
                  <a:gd name="T46" fmla="*/ 2147483647 w 564"/>
                  <a:gd name="T47" fmla="*/ 2147483647 h 303"/>
                  <a:gd name="T48" fmla="*/ 2147483647 w 564"/>
                  <a:gd name="T49" fmla="*/ 2147483647 h 303"/>
                  <a:gd name="T50" fmla="*/ 2147483647 w 564"/>
                  <a:gd name="T51" fmla="*/ 2147483647 h 303"/>
                  <a:gd name="T52" fmla="*/ 2147483647 w 564"/>
                  <a:gd name="T53" fmla="*/ 2147483647 h 303"/>
                  <a:gd name="T54" fmla="*/ 2147483647 w 564"/>
                  <a:gd name="T55" fmla="*/ 2147483647 h 303"/>
                  <a:gd name="T56" fmla="*/ 2147483647 w 564"/>
                  <a:gd name="T57" fmla="*/ 2147483647 h 303"/>
                  <a:gd name="T58" fmla="*/ 2147483647 w 564"/>
                  <a:gd name="T59" fmla="*/ 2147483647 h 303"/>
                  <a:gd name="T60" fmla="*/ 2147483647 w 564"/>
                  <a:gd name="T61" fmla="*/ 2147483647 h 303"/>
                  <a:gd name="T62" fmla="*/ 2147483647 w 564"/>
                  <a:gd name="T63" fmla="*/ 2147483647 h 303"/>
                  <a:gd name="T64" fmla="*/ 2147483647 w 564"/>
                  <a:gd name="T65" fmla="*/ 2147483647 h 303"/>
                  <a:gd name="T66" fmla="*/ 2147483647 w 564"/>
                  <a:gd name="T67" fmla="*/ 2147483647 h 303"/>
                  <a:gd name="T68" fmla="*/ 2147483647 w 564"/>
                  <a:gd name="T69" fmla="*/ 2147483647 h 303"/>
                  <a:gd name="T70" fmla="*/ 2147483647 w 564"/>
                  <a:gd name="T71" fmla="*/ 0 h 303"/>
                  <a:gd name="T72" fmla="*/ 2147483647 w 564"/>
                  <a:gd name="T73" fmla="*/ 2147483647 h 303"/>
                  <a:gd name="T74" fmla="*/ 2147483647 w 564"/>
                  <a:gd name="T75" fmla="*/ 2147483647 h 303"/>
                  <a:gd name="T76" fmla="*/ 2147483647 w 564"/>
                  <a:gd name="T77" fmla="*/ 2147483647 h 303"/>
                  <a:gd name="T78" fmla="*/ 2147483647 w 564"/>
                  <a:gd name="T79" fmla="*/ 2147483647 h 303"/>
                  <a:gd name="T80" fmla="*/ 2147483647 w 564"/>
                  <a:gd name="T81" fmla="*/ 2147483647 h 303"/>
                  <a:gd name="T82" fmla="*/ 2147483647 w 564"/>
                  <a:gd name="T83" fmla="*/ 2147483647 h 303"/>
                  <a:gd name="T84" fmla="*/ 2147483647 w 564"/>
                  <a:gd name="T85" fmla="*/ 2147483647 h 303"/>
                  <a:gd name="T86" fmla="*/ 2147483647 w 564"/>
                  <a:gd name="T87" fmla="*/ 2147483647 h 303"/>
                  <a:gd name="T88" fmla="*/ 2147483647 w 564"/>
                  <a:gd name="T89" fmla="*/ 2147483647 h 3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64" h="303">
                    <a:moveTo>
                      <a:pt x="550" y="151"/>
                    </a:moveTo>
                    <a:lnTo>
                      <a:pt x="536" y="158"/>
                    </a:lnTo>
                    <a:lnTo>
                      <a:pt x="528" y="187"/>
                    </a:lnTo>
                    <a:lnTo>
                      <a:pt x="521" y="187"/>
                    </a:lnTo>
                    <a:lnTo>
                      <a:pt x="492" y="187"/>
                    </a:lnTo>
                    <a:lnTo>
                      <a:pt x="485" y="223"/>
                    </a:lnTo>
                    <a:lnTo>
                      <a:pt x="463" y="223"/>
                    </a:lnTo>
                    <a:lnTo>
                      <a:pt x="463" y="230"/>
                    </a:lnTo>
                    <a:lnTo>
                      <a:pt x="470" y="267"/>
                    </a:lnTo>
                    <a:lnTo>
                      <a:pt x="463" y="274"/>
                    </a:lnTo>
                    <a:lnTo>
                      <a:pt x="441" y="267"/>
                    </a:lnTo>
                    <a:lnTo>
                      <a:pt x="391" y="267"/>
                    </a:lnTo>
                    <a:lnTo>
                      <a:pt x="376" y="259"/>
                    </a:lnTo>
                    <a:lnTo>
                      <a:pt x="369" y="267"/>
                    </a:lnTo>
                    <a:lnTo>
                      <a:pt x="369" y="274"/>
                    </a:lnTo>
                    <a:lnTo>
                      <a:pt x="339" y="267"/>
                    </a:lnTo>
                    <a:lnTo>
                      <a:pt x="332" y="274"/>
                    </a:lnTo>
                    <a:lnTo>
                      <a:pt x="304" y="303"/>
                    </a:lnTo>
                    <a:lnTo>
                      <a:pt x="296" y="296"/>
                    </a:lnTo>
                    <a:lnTo>
                      <a:pt x="282" y="296"/>
                    </a:lnTo>
                    <a:lnTo>
                      <a:pt x="282" y="288"/>
                    </a:lnTo>
                    <a:lnTo>
                      <a:pt x="275" y="288"/>
                    </a:lnTo>
                    <a:lnTo>
                      <a:pt x="275" y="267"/>
                    </a:lnTo>
                    <a:lnTo>
                      <a:pt x="253" y="252"/>
                    </a:lnTo>
                    <a:lnTo>
                      <a:pt x="210" y="252"/>
                    </a:lnTo>
                    <a:lnTo>
                      <a:pt x="180" y="223"/>
                    </a:lnTo>
                    <a:lnTo>
                      <a:pt x="166" y="216"/>
                    </a:lnTo>
                    <a:lnTo>
                      <a:pt x="130" y="223"/>
                    </a:lnTo>
                    <a:lnTo>
                      <a:pt x="130" y="296"/>
                    </a:lnTo>
                    <a:lnTo>
                      <a:pt x="123" y="296"/>
                    </a:lnTo>
                    <a:lnTo>
                      <a:pt x="108" y="274"/>
                    </a:lnTo>
                    <a:lnTo>
                      <a:pt x="80" y="288"/>
                    </a:lnTo>
                    <a:lnTo>
                      <a:pt x="80" y="267"/>
                    </a:lnTo>
                    <a:lnTo>
                      <a:pt x="72" y="267"/>
                    </a:lnTo>
                    <a:lnTo>
                      <a:pt x="65" y="244"/>
                    </a:lnTo>
                    <a:lnTo>
                      <a:pt x="51" y="244"/>
                    </a:lnTo>
                    <a:lnTo>
                      <a:pt x="72" y="244"/>
                    </a:lnTo>
                    <a:lnTo>
                      <a:pt x="65" y="230"/>
                    </a:lnTo>
                    <a:lnTo>
                      <a:pt x="72" y="223"/>
                    </a:lnTo>
                    <a:lnTo>
                      <a:pt x="108" y="223"/>
                    </a:lnTo>
                    <a:lnTo>
                      <a:pt x="94" y="194"/>
                    </a:lnTo>
                    <a:lnTo>
                      <a:pt x="80" y="187"/>
                    </a:lnTo>
                    <a:lnTo>
                      <a:pt x="65" y="180"/>
                    </a:lnTo>
                    <a:lnTo>
                      <a:pt x="37" y="194"/>
                    </a:lnTo>
                    <a:lnTo>
                      <a:pt x="28" y="194"/>
                    </a:lnTo>
                    <a:lnTo>
                      <a:pt x="37" y="187"/>
                    </a:lnTo>
                    <a:lnTo>
                      <a:pt x="28" y="173"/>
                    </a:lnTo>
                    <a:lnTo>
                      <a:pt x="7" y="173"/>
                    </a:lnTo>
                    <a:lnTo>
                      <a:pt x="0" y="151"/>
                    </a:lnTo>
                    <a:lnTo>
                      <a:pt x="7" y="107"/>
                    </a:lnTo>
                    <a:lnTo>
                      <a:pt x="28" y="130"/>
                    </a:lnTo>
                    <a:lnTo>
                      <a:pt x="37" y="130"/>
                    </a:lnTo>
                    <a:lnTo>
                      <a:pt x="28" y="107"/>
                    </a:lnTo>
                    <a:lnTo>
                      <a:pt x="51" y="78"/>
                    </a:lnTo>
                    <a:lnTo>
                      <a:pt x="72" y="93"/>
                    </a:lnTo>
                    <a:lnTo>
                      <a:pt x="80" y="78"/>
                    </a:lnTo>
                    <a:lnTo>
                      <a:pt x="94" y="93"/>
                    </a:lnTo>
                    <a:lnTo>
                      <a:pt x="123" y="107"/>
                    </a:lnTo>
                    <a:lnTo>
                      <a:pt x="137" y="100"/>
                    </a:lnTo>
                    <a:lnTo>
                      <a:pt x="159" y="100"/>
                    </a:lnTo>
                    <a:lnTo>
                      <a:pt x="166" y="107"/>
                    </a:lnTo>
                    <a:lnTo>
                      <a:pt x="203" y="107"/>
                    </a:lnTo>
                    <a:lnTo>
                      <a:pt x="210" y="93"/>
                    </a:lnTo>
                    <a:lnTo>
                      <a:pt x="180" y="78"/>
                    </a:lnTo>
                    <a:lnTo>
                      <a:pt x="203" y="71"/>
                    </a:lnTo>
                    <a:lnTo>
                      <a:pt x="196" y="64"/>
                    </a:lnTo>
                    <a:lnTo>
                      <a:pt x="203" y="57"/>
                    </a:lnTo>
                    <a:lnTo>
                      <a:pt x="203" y="28"/>
                    </a:lnTo>
                    <a:lnTo>
                      <a:pt x="217" y="35"/>
                    </a:lnTo>
                    <a:lnTo>
                      <a:pt x="296" y="14"/>
                    </a:lnTo>
                    <a:lnTo>
                      <a:pt x="296" y="0"/>
                    </a:lnTo>
                    <a:lnTo>
                      <a:pt x="304" y="0"/>
                    </a:lnTo>
                    <a:lnTo>
                      <a:pt x="332" y="0"/>
                    </a:lnTo>
                    <a:lnTo>
                      <a:pt x="339" y="21"/>
                    </a:lnTo>
                    <a:lnTo>
                      <a:pt x="339" y="28"/>
                    </a:lnTo>
                    <a:lnTo>
                      <a:pt x="348" y="28"/>
                    </a:lnTo>
                    <a:lnTo>
                      <a:pt x="369" y="35"/>
                    </a:lnTo>
                    <a:lnTo>
                      <a:pt x="369" y="50"/>
                    </a:lnTo>
                    <a:lnTo>
                      <a:pt x="384" y="50"/>
                    </a:lnTo>
                    <a:lnTo>
                      <a:pt x="398" y="28"/>
                    </a:lnTo>
                    <a:lnTo>
                      <a:pt x="420" y="21"/>
                    </a:lnTo>
                    <a:lnTo>
                      <a:pt x="427" y="50"/>
                    </a:lnTo>
                    <a:lnTo>
                      <a:pt x="463" y="107"/>
                    </a:lnTo>
                    <a:lnTo>
                      <a:pt x="470" y="93"/>
                    </a:lnTo>
                    <a:lnTo>
                      <a:pt x="478" y="107"/>
                    </a:lnTo>
                    <a:lnTo>
                      <a:pt x="507" y="100"/>
                    </a:lnTo>
                    <a:lnTo>
                      <a:pt x="528" y="130"/>
                    </a:lnTo>
                    <a:lnTo>
                      <a:pt x="550" y="137"/>
                    </a:lnTo>
                    <a:lnTo>
                      <a:pt x="550" y="130"/>
                    </a:lnTo>
                    <a:lnTo>
                      <a:pt x="564" y="144"/>
                    </a:lnTo>
                    <a:lnTo>
                      <a:pt x="550" y="15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 name="Freeform 13"/>
              <p:cNvSpPr>
                <a:spLocks/>
              </p:cNvSpPr>
              <p:nvPr/>
            </p:nvSpPr>
            <p:spPr bwMode="grayWhite">
              <a:xfrm>
                <a:off x="4886325" y="3846513"/>
                <a:ext cx="292100" cy="279400"/>
              </a:xfrm>
              <a:custGeom>
                <a:avLst/>
                <a:gdLst>
                  <a:gd name="T0" fmla="*/ 2147483647 w 159"/>
                  <a:gd name="T1" fmla="*/ 2147483647 h 158"/>
                  <a:gd name="T2" fmla="*/ 2147483647 w 159"/>
                  <a:gd name="T3" fmla="*/ 2147483647 h 158"/>
                  <a:gd name="T4" fmla="*/ 2147483647 w 159"/>
                  <a:gd name="T5" fmla="*/ 2147483647 h 158"/>
                  <a:gd name="T6" fmla="*/ 2147483647 w 159"/>
                  <a:gd name="T7" fmla="*/ 2147483647 h 158"/>
                  <a:gd name="T8" fmla="*/ 2147483647 w 159"/>
                  <a:gd name="T9" fmla="*/ 2147483647 h 158"/>
                  <a:gd name="T10" fmla="*/ 0 w 159"/>
                  <a:gd name="T11" fmla="*/ 2147483647 h 158"/>
                  <a:gd name="T12" fmla="*/ 2147483647 w 159"/>
                  <a:gd name="T13" fmla="*/ 0 h 158"/>
                  <a:gd name="T14" fmla="*/ 2147483647 w 159"/>
                  <a:gd name="T15" fmla="*/ 2147483647 h 158"/>
                  <a:gd name="T16" fmla="*/ 2147483647 w 159"/>
                  <a:gd name="T17" fmla="*/ 2147483647 h 158"/>
                  <a:gd name="T18" fmla="*/ 2147483647 w 159"/>
                  <a:gd name="T19" fmla="*/ 2147483647 h 158"/>
                  <a:gd name="T20" fmla="*/ 2147483647 w 159"/>
                  <a:gd name="T21" fmla="*/ 2147483647 h 158"/>
                  <a:gd name="T22" fmla="*/ 2147483647 w 159"/>
                  <a:gd name="T23" fmla="*/ 2147483647 h 158"/>
                  <a:gd name="T24" fmla="*/ 2147483647 w 159"/>
                  <a:gd name="T25" fmla="*/ 2147483647 h 158"/>
                  <a:gd name="T26" fmla="*/ 2147483647 w 159"/>
                  <a:gd name="T27" fmla="*/ 2147483647 h 158"/>
                  <a:gd name="T28" fmla="*/ 2147483647 w 159"/>
                  <a:gd name="T29" fmla="*/ 2147483647 h 158"/>
                  <a:gd name="T30" fmla="*/ 2147483647 w 159"/>
                  <a:gd name="T31" fmla="*/ 2147483647 h 158"/>
                  <a:gd name="T32" fmla="*/ 2147483647 w 159"/>
                  <a:gd name="T33" fmla="*/ 2147483647 h 158"/>
                  <a:gd name="T34" fmla="*/ 2147483647 w 159"/>
                  <a:gd name="T35" fmla="*/ 2147483647 h 158"/>
                  <a:gd name="T36" fmla="*/ 2147483647 w 159"/>
                  <a:gd name="T37" fmla="*/ 2147483647 h 158"/>
                  <a:gd name="T38" fmla="*/ 2147483647 w 159"/>
                  <a:gd name="T39" fmla="*/ 2147483647 h 158"/>
                  <a:gd name="T40" fmla="*/ 2147483647 w 159"/>
                  <a:gd name="T41" fmla="*/ 2147483647 h 158"/>
                  <a:gd name="T42" fmla="*/ 2147483647 w 159"/>
                  <a:gd name="T43" fmla="*/ 2147483647 h 158"/>
                  <a:gd name="T44" fmla="*/ 2147483647 w 159"/>
                  <a:gd name="T45" fmla="*/ 2147483647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9" h="158">
                    <a:moveTo>
                      <a:pt x="159" y="144"/>
                    </a:moveTo>
                    <a:lnTo>
                      <a:pt x="130" y="158"/>
                    </a:lnTo>
                    <a:lnTo>
                      <a:pt x="123" y="151"/>
                    </a:lnTo>
                    <a:lnTo>
                      <a:pt x="7" y="151"/>
                    </a:lnTo>
                    <a:lnTo>
                      <a:pt x="7" y="50"/>
                    </a:lnTo>
                    <a:lnTo>
                      <a:pt x="0" y="35"/>
                    </a:lnTo>
                    <a:lnTo>
                      <a:pt x="7" y="0"/>
                    </a:lnTo>
                    <a:lnTo>
                      <a:pt x="7" y="14"/>
                    </a:lnTo>
                    <a:lnTo>
                      <a:pt x="36" y="14"/>
                    </a:lnTo>
                    <a:lnTo>
                      <a:pt x="57" y="21"/>
                    </a:lnTo>
                    <a:lnTo>
                      <a:pt x="94" y="14"/>
                    </a:lnTo>
                    <a:lnTo>
                      <a:pt x="101" y="14"/>
                    </a:lnTo>
                    <a:lnTo>
                      <a:pt x="101" y="21"/>
                    </a:lnTo>
                    <a:lnTo>
                      <a:pt x="116" y="14"/>
                    </a:lnTo>
                    <a:lnTo>
                      <a:pt x="116" y="21"/>
                    </a:lnTo>
                    <a:lnTo>
                      <a:pt x="130" y="14"/>
                    </a:lnTo>
                    <a:lnTo>
                      <a:pt x="137" y="43"/>
                    </a:lnTo>
                    <a:lnTo>
                      <a:pt x="130" y="71"/>
                    </a:lnTo>
                    <a:lnTo>
                      <a:pt x="123" y="50"/>
                    </a:lnTo>
                    <a:lnTo>
                      <a:pt x="116" y="28"/>
                    </a:lnTo>
                    <a:lnTo>
                      <a:pt x="116" y="35"/>
                    </a:lnTo>
                    <a:lnTo>
                      <a:pt x="116" y="43"/>
                    </a:lnTo>
                    <a:lnTo>
                      <a:pt x="159" y="14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 name="Freeform 14"/>
              <p:cNvSpPr>
                <a:spLocks/>
              </p:cNvSpPr>
              <p:nvPr/>
            </p:nvSpPr>
            <p:spPr bwMode="grayWhite">
              <a:xfrm>
                <a:off x="4513263" y="3819525"/>
                <a:ext cx="385762" cy="369888"/>
              </a:xfrm>
              <a:custGeom>
                <a:avLst/>
                <a:gdLst>
                  <a:gd name="T0" fmla="*/ 2147483647 w 210"/>
                  <a:gd name="T1" fmla="*/ 2147483647 h 209"/>
                  <a:gd name="T2" fmla="*/ 2147483647 w 210"/>
                  <a:gd name="T3" fmla="*/ 2147483647 h 209"/>
                  <a:gd name="T4" fmla="*/ 2147483647 w 210"/>
                  <a:gd name="T5" fmla="*/ 2147483647 h 209"/>
                  <a:gd name="T6" fmla="*/ 0 w 210"/>
                  <a:gd name="T7" fmla="*/ 2147483647 h 209"/>
                  <a:gd name="T8" fmla="*/ 2147483647 w 210"/>
                  <a:gd name="T9" fmla="*/ 2147483647 h 209"/>
                  <a:gd name="T10" fmla="*/ 2147483647 w 210"/>
                  <a:gd name="T11" fmla="*/ 2147483647 h 209"/>
                  <a:gd name="T12" fmla="*/ 2147483647 w 210"/>
                  <a:gd name="T13" fmla="*/ 2147483647 h 209"/>
                  <a:gd name="T14" fmla="*/ 0 w 210"/>
                  <a:gd name="T15" fmla="*/ 2147483647 h 209"/>
                  <a:gd name="T16" fmla="*/ 0 w 210"/>
                  <a:gd name="T17" fmla="*/ 2147483647 h 209"/>
                  <a:gd name="T18" fmla="*/ 2147483647 w 210"/>
                  <a:gd name="T19" fmla="*/ 2147483647 h 209"/>
                  <a:gd name="T20" fmla="*/ 2147483647 w 210"/>
                  <a:gd name="T21" fmla="*/ 2147483647 h 209"/>
                  <a:gd name="T22" fmla="*/ 2147483647 w 210"/>
                  <a:gd name="T23" fmla="*/ 2147483647 h 209"/>
                  <a:gd name="T24" fmla="*/ 2147483647 w 210"/>
                  <a:gd name="T25" fmla="*/ 0 h 209"/>
                  <a:gd name="T26" fmla="*/ 2147483647 w 210"/>
                  <a:gd name="T27" fmla="*/ 0 h 209"/>
                  <a:gd name="T28" fmla="*/ 2147483647 w 210"/>
                  <a:gd name="T29" fmla="*/ 2147483647 h 209"/>
                  <a:gd name="T30" fmla="*/ 2147483647 w 210"/>
                  <a:gd name="T31" fmla="*/ 2147483647 h 209"/>
                  <a:gd name="T32" fmla="*/ 2147483647 w 210"/>
                  <a:gd name="T33" fmla="*/ 2147483647 h 209"/>
                  <a:gd name="T34" fmla="*/ 2147483647 w 210"/>
                  <a:gd name="T35" fmla="*/ 2147483647 h 209"/>
                  <a:gd name="T36" fmla="*/ 2147483647 w 210"/>
                  <a:gd name="T37" fmla="*/ 2147483647 h 209"/>
                  <a:gd name="T38" fmla="*/ 2147483647 w 210"/>
                  <a:gd name="T39" fmla="*/ 2147483647 h 209"/>
                  <a:gd name="T40" fmla="*/ 2147483647 w 210"/>
                  <a:gd name="T41" fmla="*/ 0 h 209"/>
                  <a:gd name="T42" fmla="*/ 2147483647 w 210"/>
                  <a:gd name="T43" fmla="*/ 2147483647 h 209"/>
                  <a:gd name="T44" fmla="*/ 2147483647 w 210"/>
                  <a:gd name="T45" fmla="*/ 2147483647 h 209"/>
                  <a:gd name="T46" fmla="*/ 2147483647 w 210"/>
                  <a:gd name="T47" fmla="*/ 2147483647 h 209"/>
                  <a:gd name="T48" fmla="*/ 2147483647 w 210"/>
                  <a:gd name="T49" fmla="*/ 2147483647 h 209"/>
                  <a:gd name="T50" fmla="*/ 2147483647 w 210"/>
                  <a:gd name="T51" fmla="*/ 2147483647 h 209"/>
                  <a:gd name="T52" fmla="*/ 2147483647 w 210"/>
                  <a:gd name="T53" fmla="*/ 2147483647 h 209"/>
                  <a:gd name="T54" fmla="*/ 2147483647 w 210"/>
                  <a:gd name="T55" fmla="*/ 2147483647 h 209"/>
                  <a:gd name="T56" fmla="*/ 2147483647 w 210"/>
                  <a:gd name="T57" fmla="*/ 2147483647 h 209"/>
                  <a:gd name="T58" fmla="*/ 2147483647 w 210"/>
                  <a:gd name="T59" fmla="*/ 2147483647 h 209"/>
                  <a:gd name="T60" fmla="*/ 2147483647 w 210"/>
                  <a:gd name="T61" fmla="*/ 2147483647 h 209"/>
                  <a:gd name="T62" fmla="*/ 2147483647 w 210"/>
                  <a:gd name="T63" fmla="*/ 2147483647 h 209"/>
                  <a:gd name="T64" fmla="*/ 2147483647 w 210"/>
                  <a:gd name="T65" fmla="*/ 2147483647 h 209"/>
                  <a:gd name="T66" fmla="*/ 2147483647 w 210"/>
                  <a:gd name="T67" fmla="*/ 2147483647 h 2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 h="209">
                    <a:moveTo>
                      <a:pt x="29" y="152"/>
                    </a:moveTo>
                    <a:lnTo>
                      <a:pt x="22" y="130"/>
                    </a:lnTo>
                    <a:lnTo>
                      <a:pt x="15" y="130"/>
                    </a:lnTo>
                    <a:lnTo>
                      <a:pt x="0" y="109"/>
                    </a:lnTo>
                    <a:lnTo>
                      <a:pt x="8" y="93"/>
                    </a:lnTo>
                    <a:lnTo>
                      <a:pt x="8" y="79"/>
                    </a:lnTo>
                    <a:lnTo>
                      <a:pt x="8" y="58"/>
                    </a:lnTo>
                    <a:lnTo>
                      <a:pt x="0" y="50"/>
                    </a:lnTo>
                    <a:lnTo>
                      <a:pt x="0" y="43"/>
                    </a:lnTo>
                    <a:lnTo>
                      <a:pt x="8" y="36"/>
                    </a:lnTo>
                    <a:lnTo>
                      <a:pt x="8" y="29"/>
                    </a:lnTo>
                    <a:lnTo>
                      <a:pt x="22" y="7"/>
                    </a:lnTo>
                    <a:lnTo>
                      <a:pt x="22" y="0"/>
                    </a:lnTo>
                    <a:lnTo>
                      <a:pt x="43" y="0"/>
                    </a:lnTo>
                    <a:lnTo>
                      <a:pt x="65" y="7"/>
                    </a:lnTo>
                    <a:lnTo>
                      <a:pt x="87" y="7"/>
                    </a:lnTo>
                    <a:lnTo>
                      <a:pt x="87" y="29"/>
                    </a:lnTo>
                    <a:lnTo>
                      <a:pt x="138" y="43"/>
                    </a:lnTo>
                    <a:lnTo>
                      <a:pt x="145" y="36"/>
                    </a:lnTo>
                    <a:lnTo>
                      <a:pt x="145" y="15"/>
                    </a:lnTo>
                    <a:lnTo>
                      <a:pt x="167" y="0"/>
                    </a:lnTo>
                    <a:lnTo>
                      <a:pt x="188" y="7"/>
                    </a:lnTo>
                    <a:lnTo>
                      <a:pt x="188" y="15"/>
                    </a:lnTo>
                    <a:lnTo>
                      <a:pt x="210" y="15"/>
                    </a:lnTo>
                    <a:lnTo>
                      <a:pt x="203" y="50"/>
                    </a:lnTo>
                    <a:lnTo>
                      <a:pt x="210" y="65"/>
                    </a:lnTo>
                    <a:lnTo>
                      <a:pt x="210" y="166"/>
                    </a:lnTo>
                    <a:lnTo>
                      <a:pt x="210" y="195"/>
                    </a:lnTo>
                    <a:lnTo>
                      <a:pt x="203" y="202"/>
                    </a:lnTo>
                    <a:lnTo>
                      <a:pt x="195" y="209"/>
                    </a:lnTo>
                    <a:lnTo>
                      <a:pt x="94" y="152"/>
                    </a:lnTo>
                    <a:lnTo>
                      <a:pt x="72" y="159"/>
                    </a:lnTo>
                    <a:lnTo>
                      <a:pt x="65" y="152"/>
                    </a:lnTo>
                    <a:lnTo>
                      <a:pt x="29" y="152"/>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4" name="Freeform 15"/>
              <p:cNvSpPr>
                <a:spLocks/>
              </p:cNvSpPr>
              <p:nvPr/>
            </p:nvSpPr>
            <p:spPr bwMode="grayWhite">
              <a:xfrm>
                <a:off x="4060825" y="3689350"/>
                <a:ext cx="504825" cy="500063"/>
              </a:xfrm>
              <a:custGeom>
                <a:avLst/>
                <a:gdLst>
                  <a:gd name="T0" fmla="*/ 2147483647 w 275"/>
                  <a:gd name="T1" fmla="*/ 2147483647 h 282"/>
                  <a:gd name="T2" fmla="*/ 2147483647 w 275"/>
                  <a:gd name="T3" fmla="*/ 2147483647 h 282"/>
                  <a:gd name="T4" fmla="*/ 2147483647 w 275"/>
                  <a:gd name="T5" fmla="*/ 2147483647 h 282"/>
                  <a:gd name="T6" fmla="*/ 2147483647 w 275"/>
                  <a:gd name="T7" fmla="*/ 2147483647 h 282"/>
                  <a:gd name="T8" fmla="*/ 2147483647 w 275"/>
                  <a:gd name="T9" fmla="*/ 2147483647 h 282"/>
                  <a:gd name="T10" fmla="*/ 2147483647 w 275"/>
                  <a:gd name="T11" fmla="*/ 2147483647 h 282"/>
                  <a:gd name="T12" fmla="*/ 2147483647 w 275"/>
                  <a:gd name="T13" fmla="*/ 2147483647 h 282"/>
                  <a:gd name="T14" fmla="*/ 0 w 275"/>
                  <a:gd name="T15" fmla="*/ 2147483647 h 282"/>
                  <a:gd name="T16" fmla="*/ 0 w 275"/>
                  <a:gd name="T17" fmla="*/ 2147483647 h 282"/>
                  <a:gd name="T18" fmla="*/ 2147483647 w 275"/>
                  <a:gd name="T19" fmla="*/ 2147483647 h 282"/>
                  <a:gd name="T20" fmla="*/ 2147483647 w 275"/>
                  <a:gd name="T21" fmla="*/ 2147483647 h 282"/>
                  <a:gd name="T22" fmla="*/ 2147483647 w 275"/>
                  <a:gd name="T23" fmla="*/ 2147483647 h 282"/>
                  <a:gd name="T24" fmla="*/ 2147483647 w 275"/>
                  <a:gd name="T25" fmla="*/ 2147483647 h 282"/>
                  <a:gd name="T26" fmla="*/ 2147483647 w 275"/>
                  <a:gd name="T27" fmla="*/ 2147483647 h 282"/>
                  <a:gd name="T28" fmla="*/ 2147483647 w 275"/>
                  <a:gd name="T29" fmla="*/ 2147483647 h 282"/>
                  <a:gd name="T30" fmla="*/ 2147483647 w 275"/>
                  <a:gd name="T31" fmla="*/ 2147483647 h 282"/>
                  <a:gd name="T32" fmla="*/ 2147483647 w 275"/>
                  <a:gd name="T33" fmla="*/ 2147483647 h 282"/>
                  <a:gd name="T34" fmla="*/ 2147483647 w 275"/>
                  <a:gd name="T35" fmla="*/ 2147483647 h 282"/>
                  <a:gd name="T36" fmla="*/ 2147483647 w 275"/>
                  <a:gd name="T37" fmla="*/ 2147483647 h 282"/>
                  <a:gd name="T38" fmla="*/ 2147483647 w 275"/>
                  <a:gd name="T39" fmla="*/ 2147483647 h 282"/>
                  <a:gd name="T40" fmla="*/ 2147483647 w 275"/>
                  <a:gd name="T41" fmla="*/ 2147483647 h 282"/>
                  <a:gd name="T42" fmla="*/ 2147483647 w 275"/>
                  <a:gd name="T43" fmla="*/ 2147483647 h 282"/>
                  <a:gd name="T44" fmla="*/ 2147483647 w 275"/>
                  <a:gd name="T45" fmla="*/ 2147483647 h 282"/>
                  <a:gd name="T46" fmla="*/ 2147483647 w 275"/>
                  <a:gd name="T47" fmla="*/ 2147483647 h 282"/>
                  <a:gd name="T48" fmla="*/ 2147483647 w 275"/>
                  <a:gd name="T49" fmla="*/ 2147483647 h 282"/>
                  <a:gd name="T50" fmla="*/ 2147483647 w 275"/>
                  <a:gd name="T51" fmla="*/ 2147483647 h 282"/>
                  <a:gd name="T52" fmla="*/ 2147483647 w 275"/>
                  <a:gd name="T53" fmla="*/ 2147483647 h 282"/>
                  <a:gd name="T54" fmla="*/ 2147483647 w 275"/>
                  <a:gd name="T55" fmla="*/ 2147483647 h 282"/>
                  <a:gd name="T56" fmla="*/ 2147483647 w 275"/>
                  <a:gd name="T57" fmla="*/ 2147483647 h 282"/>
                  <a:gd name="T58" fmla="*/ 2147483647 w 275"/>
                  <a:gd name="T59" fmla="*/ 2147483647 h 282"/>
                  <a:gd name="T60" fmla="*/ 2147483647 w 275"/>
                  <a:gd name="T61" fmla="*/ 0 h 282"/>
                  <a:gd name="T62" fmla="*/ 2147483647 w 275"/>
                  <a:gd name="T63" fmla="*/ 2147483647 h 282"/>
                  <a:gd name="T64" fmla="*/ 2147483647 w 275"/>
                  <a:gd name="T65" fmla="*/ 0 h 282"/>
                  <a:gd name="T66" fmla="*/ 2147483647 w 275"/>
                  <a:gd name="T67" fmla="*/ 2147483647 h 282"/>
                  <a:gd name="T68" fmla="*/ 2147483647 w 275"/>
                  <a:gd name="T69" fmla="*/ 0 h 282"/>
                  <a:gd name="T70" fmla="*/ 2147483647 w 275"/>
                  <a:gd name="T71" fmla="*/ 2147483647 h 282"/>
                  <a:gd name="T72" fmla="*/ 2147483647 w 275"/>
                  <a:gd name="T73" fmla="*/ 2147483647 h 282"/>
                  <a:gd name="T74" fmla="*/ 2147483647 w 275"/>
                  <a:gd name="T75" fmla="*/ 2147483647 h 2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5" h="282">
                    <a:moveTo>
                      <a:pt x="87" y="36"/>
                    </a:moveTo>
                    <a:lnTo>
                      <a:pt x="94" y="36"/>
                    </a:lnTo>
                    <a:lnTo>
                      <a:pt x="102" y="80"/>
                    </a:lnTo>
                    <a:lnTo>
                      <a:pt x="65" y="88"/>
                    </a:lnTo>
                    <a:lnTo>
                      <a:pt x="65" y="102"/>
                    </a:lnTo>
                    <a:lnTo>
                      <a:pt x="43" y="116"/>
                    </a:lnTo>
                    <a:lnTo>
                      <a:pt x="7" y="131"/>
                    </a:lnTo>
                    <a:lnTo>
                      <a:pt x="0" y="138"/>
                    </a:lnTo>
                    <a:lnTo>
                      <a:pt x="0" y="159"/>
                    </a:lnTo>
                    <a:lnTo>
                      <a:pt x="50" y="196"/>
                    </a:lnTo>
                    <a:lnTo>
                      <a:pt x="130" y="253"/>
                    </a:lnTo>
                    <a:lnTo>
                      <a:pt x="137" y="268"/>
                    </a:lnTo>
                    <a:lnTo>
                      <a:pt x="152" y="275"/>
                    </a:lnTo>
                    <a:lnTo>
                      <a:pt x="166" y="282"/>
                    </a:lnTo>
                    <a:lnTo>
                      <a:pt x="173" y="282"/>
                    </a:lnTo>
                    <a:lnTo>
                      <a:pt x="188" y="282"/>
                    </a:lnTo>
                    <a:lnTo>
                      <a:pt x="275" y="225"/>
                    </a:lnTo>
                    <a:lnTo>
                      <a:pt x="268" y="203"/>
                    </a:lnTo>
                    <a:lnTo>
                      <a:pt x="261" y="203"/>
                    </a:lnTo>
                    <a:lnTo>
                      <a:pt x="246" y="182"/>
                    </a:lnTo>
                    <a:lnTo>
                      <a:pt x="254" y="166"/>
                    </a:lnTo>
                    <a:lnTo>
                      <a:pt x="254" y="152"/>
                    </a:lnTo>
                    <a:lnTo>
                      <a:pt x="254" y="131"/>
                    </a:lnTo>
                    <a:lnTo>
                      <a:pt x="246" y="123"/>
                    </a:lnTo>
                    <a:lnTo>
                      <a:pt x="246" y="116"/>
                    </a:lnTo>
                    <a:lnTo>
                      <a:pt x="246" y="88"/>
                    </a:lnTo>
                    <a:lnTo>
                      <a:pt x="225" y="80"/>
                    </a:lnTo>
                    <a:lnTo>
                      <a:pt x="218" y="66"/>
                    </a:lnTo>
                    <a:lnTo>
                      <a:pt x="232" y="43"/>
                    </a:lnTo>
                    <a:lnTo>
                      <a:pt x="225" y="8"/>
                    </a:lnTo>
                    <a:lnTo>
                      <a:pt x="232" y="0"/>
                    </a:lnTo>
                    <a:lnTo>
                      <a:pt x="225" y="8"/>
                    </a:lnTo>
                    <a:lnTo>
                      <a:pt x="202" y="0"/>
                    </a:lnTo>
                    <a:lnTo>
                      <a:pt x="188" y="8"/>
                    </a:lnTo>
                    <a:lnTo>
                      <a:pt x="173" y="0"/>
                    </a:lnTo>
                    <a:lnTo>
                      <a:pt x="152" y="8"/>
                    </a:lnTo>
                    <a:lnTo>
                      <a:pt x="130" y="8"/>
                    </a:lnTo>
                    <a:lnTo>
                      <a:pt x="87" y="3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 name="Freeform 16"/>
              <p:cNvSpPr>
                <a:spLocks/>
              </p:cNvSpPr>
              <p:nvPr/>
            </p:nvSpPr>
            <p:spPr bwMode="grayWhite">
              <a:xfrm>
                <a:off x="3970338" y="4037013"/>
                <a:ext cx="411162" cy="395287"/>
              </a:xfrm>
              <a:custGeom>
                <a:avLst/>
                <a:gdLst>
                  <a:gd name="T0" fmla="*/ 2147483647 w 223"/>
                  <a:gd name="T1" fmla="*/ 0 h 223"/>
                  <a:gd name="T2" fmla="*/ 2147483647 w 223"/>
                  <a:gd name="T3" fmla="*/ 2147483647 h 223"/>
                  <a:gd name="T4" fmla="*/ 2147483647 w 223"/>
                  <a:gd name="T5" fmla="*/ 2147483647 h 223"/>
                  <a:gd name="T6" fmla="*/ 2147483647 w 223"/>
                  <a:gd name="T7" fmla="*/ 2147483647 h 223"/>
                  <a:gd name="T8" fmla="*/ 2147483647 w 223"/>
                  <a:gd name="T9" fmla="*/ 2147483647 h 223"/>
                  <a:gd name="T10" fmla="*/ 2147483647 w 223"/>
                  <a:gd name="T11" fmla="*/ 2147483647 h 223"/>
                  <a:gd name="T12" fmla="*/ 2147483647 w 223"/>
                  <a:gd name="T13" fmla="*/ 2147483647 h 223"/>
                  <a:gd name="T14" fmla="*/ 2147483647 w 223"/>
                  <a:gd name="T15" fmla="*/ 2147483647 h 223"/>
                  <a:gd name="T16" fmla="*/ 2147483647 w 223"/>
                  <a:gd name="T17" fmla="*/ 2147483647 h 223"/>
                  <a:gd name="T18" fmla="*/ 2147483647 w 223"/>
                  <a:gd name="T19" fmla="*/ 2147483647 h 223"/>
                  <a:gd name="T20" fmla="*/ 2147483647 w 223"/>
                  <a:gd name="T21" fmla="*/ 2147483647 h 223"/>
                  <a:gd name="T22" fmla="*/ 2147483647 w 223"/>
                  <a:gd name="T23" fmla="*/ 2147483647 h 223"/>
                  <a:gd name="T24" fmla="*/ 2147483647 w 223"/>
                  <a:gd name="T25" fmla="*/ 2147483647 h 223"/>
                  <a:gd name="T26" fmla="*/ 2147483647 w 223"/>
                  <a:gd name="T27" fmla="*/ 2147483647 h 223"/>
                  <a:gd name="T28" fmla="*/ 2147483647 w 223"/>
                  <a:gd name="T29" fmla="*/ 2147483647 h 223"/>
                  <a:gd name="T30" fmla="*/ 2147483647 w 223"/>
                  <a:gd name="T31" fmla="*/ 2147483647 h 223"/>
                  <a:gd name="T32" fmla="*/ 2147483647 w 223"/>
                  <a:gd name="T33" fmla="*/ 2147483647 h 223"/>
                  <a:gd name="T34" fmla="*/ 2147483647 w 223"/>
                  <a:gd name="T35" fmla="*/ 2147483647 h 223"/>
                  <a:gd name="T36" fmla="*/ 2147483647 w 223"/>
                  <a:gd name="T37" fmla="*/ 2147483647 h 223"/>
                  <a:gd name="T38" fmla="*/ 2147483647 w 223"/>
                  <a:gd name="T39" fmla="*/ 2147483647 h 223"/>
                  <a:gd name="T40" fmla="*/ 2147483647 w 223"/>
                  <a:gd name="T41" fmla="*/ 2147483647 h 223"/>
                  <a:gd name="T42" fmla="*/ 2147483647 w 223"/>
                  <a:gd name="T43" fmla="*/ 2147483647 h 223"/>
                  <a:gd name="T44" fmla="*/ 0 w 223"/>
                  <a:gd name="T45" fmla="*/ 2147483647 h 223"/>
                  <a:gd name="T46" fmla="*/ 2147483647 w 223"/>
                  <a:gd name="T47" fmla="*/ 2147483647 h 223"/>
                  <a:gd name="T48" fmla="*/ 2147483647 w 223"/>
                  <a:gd name="T49" fmla="*/ 2147483647 h 223"/>
                  <a:gd name="T50" fmla="*/ 2147483647 w 223"/>
                  <a:gd name="T51" fmla="*/ 2147483647 h 223"/>
                  <a:gd name="T52" fmla="*/ 2147483647 w 223"/>
                  <a:gd name="T53" fmla="*/ 2147483647 h 223"/>
                  <a:gd name="T54" fmla="*/ 2147483647 w 223"/>
                  <a:gd name="T55" fmla="*/ 0 h 223"/>
                  <a:gd name="T56" fmla="*/ 2147483647 w 223"/>
                  <a:gd name="T57" fmla="*/ 0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3" h="223">
                    <a:moveTo>
                      <a:pt x="100" y="0"/>
                    </a:moveTo>
                    <a:lnTo>
                      <a:pt x="180" y="57"/>
                    </a:lnTo>
                    <a:lnTo>
                      <a:pt x="187" y="72"/>
                    </a:lnTo>
                    <a:lnTo>
                      <a:pt x="202" y="79"/>
                    </a:lnTo>
                    <a:lnTo>
                      <a:pt x="216" y="86"/>
                    </a:lnTo>
                    <a:lnTo>
                      <a:pt x="223" y="86"/>
                    </a:lnTo>
                    <a:lnTo>
                      <a:pt x="223" y="130"/>
                    </a:lnTo>
                    <a:lnTo>
                      <a:pt x="216" y="144"/>
                    </a:lnTo>
                    <a:lnTo>
                      <a:pt x="173" y="152"/>
                    </a:lnTo>
                    <a:lnTo>
                      <a:pt x="152" y="152"/>
                    </a:lnTo>
                    <a:lnTo>
                      <a:pt x="137" y="166"/>
                    </a:lnTo>
                    <a:lnTo>
                      <a:pt x="115" y="173"/>
                    </a:lnTo>
                    <a:lnTo>
                      <a:pt x="100" y="202"/>
                    </a:lnTo>
                    <a:lnTo>
                      <a:pt x="93" y="216"/>
                    </a:lnTo>
                    <a:lnTo>
                      <a:pt x="86" y="223"/>
                    </a:lnTo>
                    <a:lnTo>
                      <a:pt x="71" y="216"/>
                    </a:lnTo>
                    <a:lnTo>
                      <a:pt x="64" y="223"/>
                    </a:lnTo>
                    <a:lnTo>
                      <a:pt x="57" y="223"/>
                    </a:lnTo>
                    <a:lnTo>
                      <a:pt x="43" y="188"/>
                    </a:lnTo>
                    <a:lnTo>
                      <a:pt x="21" y="195"/>
                    </a:lnTo>
                    <a:lnTo>
                      <a:pt x="7" y="195"/>
                    </a:lnTo>
                    <a:lnTo>
                      <a:pt x="14" y="188"/>
                    </a:lnTo>
                    <a:lnTo>
                      <a:pt x="0" y="152"/>
                    </a:lnTo>
                    <a:lnTo>
                      <a:pt x="14" y="144"/>
                    </a:lnTo>
                    <a:lnTo>
                      <a:pt x="21" y="152"/>
                    </a:lnTo>
                    <a:lnTo>
                      <a:pt x="28" y="144"/>
                    </a:lnTo>
                    <a:lnTo>
                      <a:pt x="93" y="144"/>
                    </a:lnTo>
                    <a:lnTo>
                      <a:pt x="71" y="0"/>
                    </a:lnTo>
                    <a:lnTo>
                      <a:pt x="10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6" name="Freeform 17"/>
              <p:cNvSpPr>
                <a:spLocks/>
              </p:cNvSpPr>
              <p:nvPr/>
            </p:nvSpPr>
            <p:spPr bwMode="grayWhite">
              <a:xfrm>
                <a:off x="4060825" y="4418013"/>
                <a:ext cx="160338" cy="152400"/>
              </a:xfrm>
              <a:custGeom>
                <a:avLst/>
                <a:gdLst>
                  <a:gd name="T0" fmla="*/ 2147483647 w 87"/>
                  <a:gd name="T1" fmla="*/ 2147483647 h 87"/>
                  <a:gd name="T2" fmla="*/ 2147483647 w 87"/>
                  <a:gd name="T3" fmla="*/ 2147483647 h 87"/>
                  <a:gd name="T4" fmla="*/ 2147483647 w 87"/>
                  <a:gd name="T5" fmla="*/ 2147483647 h 87"/>
                  <a:gd name="T6" fmla="*/ 2147483647 w 87"/>
                  <a:gd name="T7" fmla="*/ 2147483647 h 87"/>
                  <a:gd name="T8" fmla="*/ 2147483647 w 87"/>
                  <a:gd name="T9" fmla="*/ 2147483647 h 87"/>
                  <a:gd name="T10" fmla="*/ 2147483647 w 87"/>
                  <a:gd name="T11" fmla="*/ 2147483647 h 87"/>
                  <a:gd name="T12" fmla="*/ 2147483647 w 87"/>
                  <a:gd name="T13" fmla="*/ 0 h 87"/>
                  <a:gd name="T14" fmla="*/ 2147483647 w 87"/>
                  <a:gd name="T15" fmla="*/ 2147483647 h 87"/>
                  <a:gd name="T16" fmla="*/ 2147483647 w 87"/>
                  <a:gd name="T17" fmla="*/ 0 h 87"/>
                  <a:gd name="T18" fmla="*/ 2147483647 w 87"/>
                  <a:gd name="T19" fmla="*/ 2147483647 h 87"/>
                  <a:gd name="T20" fmla="*/ 2147483647 w 87"/>
                  <a:gd name="T21" fmla="*/ 2147483647 h 87"/>
                  <a:gd name="T22" fmla="*/ 2147483647 w 87"/>
                  <a:gd name="T23" fmla="*/ 2147483647 h 87"/>
                  <a:gd name="T24" fmla="*/ 2147483647 w 87"/>
                  <a:gd name="T25" fmla="*/ 2147483647 h 87"/>
                  <a:gd name="T26" fmla="*/ 2147483647 w 87"/>
                  <a:gd name="T27" fmla="*/ 2147483647 h 87"/>
                  <a:gd name="T28" fmla="*/ 2147483647 w 87"/>
                  <a:gd name="T29" fmla="*/ 2147483647 h 87"/>
                  <a:gd name="T30" fmla="*/ 0 w 87"/>
                  <a:gd name="T31" fmla="*/ 2147483647 h 87"/>
                  <a:gd name="T32" fmla="*/ 0 w 87"/>
                  <a:gd name="T33" fmla="*/ 2147483647 h 87"/>
                  <a:gd name="T34" fmla="*/ 2147483647 w 87"/>
                  <a:gd name="T35" fmla="*/ 2147483647 h 87"/>
                  <a:gd name="T36" fmla="*/ 2147483647 w 87"/>
                  <a:gd name="T37" fmla="*/ 2147483647 h 87"/>
                  <a:gd name="T38" fmla="*/ 2147483647 w 87"/>
                  <a:gd name="T39" fmla="*/ 2147483647 h 87"/>
                  <a:gd name="T40" fmla="*/ 2147483647 w 87"/>
                  <a:gd name="T41" fmla="*/ 2147483647 h 87"/>
                  <a:gd name="T42" fmla="*/ 2147483647 w 87"/>
                  <a:gd name="T43" fmla="*/ 214748364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7" h="87">
                    <a:moveTo>
                      <a:pt x="80" y="73"/>
                    </a:moveTo>
                    <a:lnTo>
                      <a:pt x="80" y="50"/>
                    </a:lnTo>
                    <a:lnTo>
                      <a:pt x="87" y="29"/>
                    </a:lnTo>
                    <a:lnTo>
                      <a:pt x="80" y="15"/>
                    </a:lnTo>
                    <a:lnTo>
                      <a:pt x="65" y="7"/>
                    </a:lnTo>
                    <a:lnTo>
                      <a:pt x="50" y="7"/>
                    </a:lnTo>
                    <a:lnTo>
                      <a:pt x="43" y="0"/>
                    </a:lnTo>
                    <a:lnTo>
                      <a:pt x="36" y="7"/>
                    </a:lnTo>
                    <a:lnTo>
                      <a:pt x="21" y="0"/>
                    </a:lnTo>
                    <a:lnTo>
                      <a:pt x="14" y="7"/>
                    </a:lnTo>
                    <a:lnTo>
                      <a:pt x="7" y="7"/>
                    </a:lnTo>
                    <a:lnTo>
                      <a:pt x="7" y="15"/>
                    </a:lnTo>
                    <a:lnTo>
                      <a:pt x="7" y="22"/>
                    </a:lnTo>
                    <a:lnTo>
                      <a:pt x="7" y="29"/>
                    </a:lnTo>
                    <a:lnTo>
                      <a:pt x="7" y="43"/>
                    </a:lnTo>
                    <a:lnTo>
                      <a:pt x="0" y="43"/>
                    </a:lnTo>
                    <a:lnTo>
                      <a:pt x="0" y="59"/>
                    </a:lnTo>
                    <a:lnTo>
                      <a:pt x="14" y="66"/>
                    </a:lnTo>
                    <a:lnTo>
                      <a:pt x="14" y="87"/>
                    </a:lnTo>
                    <a:lnTo>
                      <a:pt x="36" y="73"/>
                    </a:lnTo>
                    <a:lnTo>
                      <a:pt x="57" y="73"/>
                    </a:lnTo>
                    <a:lnTo>
                      <a:pt x="80" y="7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7" name="Freeform 18"/>
              <p:cNvSpPr>
                <a:spLocks/>
              </p:cNvSpPr>
              <p:nvPr/>
            </p:nvSpPr>
            <p:spPr bwMode="grayWhite">
              <a:xfrm>
                <a:off x="4208463" y="4394200"/>
                <a:ext cx="93662" cy="152400"/>
              </a:xfrm>
              <a:custGeom>
                <a:avLst/>
                <a:gdLst>
                  <a:gd name="T0" fmla="*/ 0 w 50"/>
                  <a:gd name="T1" fmla="*/ 2147483647 h 87"/>
                  <a:gd name="T2" fmla="*/ 0 w 50"/>
                  <a:gd name="T3" fmla="*/ 2147483647 h 87"/>
                  <a:gd name="T4" fmla="*/ 0 w 50"/>
                  <a:gd name="T5" fmla="*/ 0 h 87"/>
                  <a:gd name="T6" fmla="*/ 2147483647 w 50"/>
                  <a:gd name="T7" fmla="*/ 0 h 87"/>
                  <a:gd name="T8" fmla="*/ 2147483647 w 50"/>
                  <a:gd name="T9" fmla="*/ 2147483647 h 87"/>
                  <a:gd name="T10" fmla="*/ 2147483647 w 50"/>
                  <a:gd name="T11" fmla="*/ 2147483647 h 87"/>
                  <a:gd name="T12" fmla="*/ 2147483647 w 50"/>
                  <a:gd name="T13" fmla="*/ 2147483647 h 87"/>
                  <a:gd name="T14" fmla="*/ 2147483647 w 50"/>
                  <a:gd name="T15" fmla="*/ 2147483647 h 87"/>
                  <a:gd name="T16" fmla="*/ 0 w 50"/>
                  <a:gd name="T17" fmla="*/ 2147483647 h 87"/>
                  <a:gd name="T18" fmla="*/ 0 w 50"/>
                  <a:gd name="T19" fmla="*/ 2147483647 h 87"/>
                  <a:gd name="T20" fmla="*/ 2147483647 w 50"/>
                  <a:gd name="T21" fmla="*/ 2147483647 h 87"/>
                  <a:gd name="T22" fmla="*/ 0 w 50"/>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87">
                    <a:moveTo>
                      <a:pt x="0" y="29"/>
                    </a:moveTo>
                    <a:lnTo>
                      <a:pt x="0" y="14"/>
                    </a:lnTo>
                    <a:lnTo>
                      <a:pt x="0" y="0"/>
                    </a:lnTo>
                    <a:lnTo>
                      <a:pt x="29" y="0"/>
                    </a:lnTo>
                    <a:lnTo>
                      <a:pt x="43" y="36"/>
                    </a:lnTo>
                    <a:lnTo>
                      <a:pt x="50" y="64"/>
                    </a:lnTo>
                    <a:lnTo>
                      <a:pt x="50" y="73"/>
                    </a:lnTo>
                    <a:lnTo>
                      <a:pt x="7" y="87"/>
                    </a:lnTo>
                    <a:lnTo>
                      <a:pt x="0" y="87"/>
                    </a:lnTo>
                    <a:lnTo>
                      <a:pt x="0" y="64"/>
                    </a:lnTo>
                    <a:lnTo>
                      <a:pt x="7" y="43"/>
                    </a:lnTo>
                    <a:lnTo>
                      <a:pt x="0"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8" name="Freeform 19"/>
              <p:cNvSpPr>
                <a:spLocks/>
              </p:cNvSpPr>
              <p:nvPr/>
            </p:nvSpPr>
            <p:spPr bwMode="grayWhite">
              <a:xfrm>
                <a:off x="4486275" y="4625975"/>
                <a:ext cx="147638" cy="152400"/>
              </a:xfrm>
              <a:custGeom>
                <a:avLst/>
                <a:gdLst>
                  <a:gd name="T0" fmla="*/ 2147483647 w 79"/>
                  <a:gd name="T1" fmla="*/ 2147483647 h 87"/>
                  <a:gd name="T2" fmla="*/ 2147483647 w 79"/>
                  <a:gd name="T3" fmla="*/ 2147483647 h 87"/>
                  <a:gd name="T4" fmla="*/ 2147483647 w 79"/>
                  <a:gd name="T5" fmla="*/ 0 h 87"/>
                  <a:gd name="T6" fmla="*/ 2147483647 w 79"/>
                  <a:gd name="T7" fmla="*/ 0 h 87"/>
                  <a:gd name="T8" fmla="*/ 2147483647 w 79"/>
                  <a:gd name="T9" fmla="*/ 2147483647 h 87"/>
                  <a:gd name="T10" fmla="*/ 2147483647 w 79"/>
                  <a:gd name="T11" fmla="*/ 2147483647 h 87"/>
                  <a:gd name="T12" fmla="*/ 2147483647 w 79"/>
                  <a:gd name="T13" fmla="*/ 2147483647 h 87"/>
                  <a:gd name="T14" fmla="*/ 2147483647 w 79"/>
                  <a:gd name="T15" fmla="*/ 2147483647 h 87"/>
                  <a:gd name="T16" fmla="*/ 2147483647 w 79"/>
                  <a:gd name="T17" fmla="*/ 2147483647 h 87"/>
                  <a:gd name="T18" fmla="*/ 2147483647 w 79"/>
                  <a:gd name="T19" fmla="*/ 2147483647 h 87"/>
                  <a:gd name="T20" fmla="*/ 2147483647 w 79"/>
                  <a:gd name="T21" fmla="*/ 2147483647 h 87"/>
                  <a:gd name="T22" fmla="*/ 2147483647 w 79"/>
                  <a:gd name="T23" fmla="*/ 2147483647 h 87"/>
                  <a:gd name="T24" fmla="*/ 2147483647 w 79"/>
                  <a:gd name="T25" fmla="*/ 2147483647 h 87"/>
                  <a:gd name="T26" fmla="*/ 2147483647 w 79"/>
                  <a:gd name="T27" fmla="*/ 2147483647 h 87"/>
                  <a:gd name="T28" fmla="*/ 2147483647 w 79"/>
                  <a:gd name="T29" fmla="*/ 2147483647 h 87"/>
                  <a:gd name="T30" fmla="*/ 0 w 79"/>
                  <a:gd name="T31" fmla="*/ 2147483647 h 87"/>
                  <a:gd name="T32" fmla="*/ 2147483647 w 79"/>
                  <a:gd name="T33" fmla="*/ 2147483647 h 87"/>
                  <a:gd name="T34" fmla="*/ 2147483647 w 79"/>
                  <a:gd name="T35" fmla="*/ 2147483647 h 87"/>
                  <a:gd name="T36" fmla="*/ 2147483647 w 79"/>
                  <a:gd name="T37" fmla="*/ 214748364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9" h="87">
                    <a:moveTo>
                      <a:pt x="22" y="14"/>
                    </a:moveTo>
                    <a:lnTo>
                      <a:pt x="36" y="14"/>
                    </a:lnTo>
                    <a:lnTo>
                      <a:pt x="36" y="0"/>
                    </a:lnTo>
                    <a:lnTo>
                      <a:pt x="65" y="0"/>
                    </a:lnTo>
                    <a:lnTo>
                      <a:pt x="65" y="14"/>
                    </a:lnTo>
                    <a:lnTo>
                      <a:pt x="72" y="7"/>
                    </a:lnTo>
                    <a:lnTo>
                      <a:pt x="79" y="14"/>
                    </a:lnTo>
                    <a:lnTo>
                      <a:pt x="79" y="21"/>
                    </a:lnTo>
                    <a:lnTo>
                      <a:pt x="79" y="57"/>
                    </a:lnTo>
                    <a:lnTo>
                      <a:pt x="57" y="57"/>
                    </a:lnTo>
                    <a:lnTo>
                      <a:pt x="43" y="64"/>
                    </a:lnTo>
                    <a:lnTo>
                      <a:pt x="43" y="73"/>
                    </a:lnTo>
                    <a:lnTo>
                      <a:pt x="36" y="73"/>
                    </a:lnTo>
                    <a:lnTo>
                      <a:pt x="36" y="87"/>
                    </a:lnTo>
                    <a:lnTo>
                      <a:pt x="22" y="64"/>
                    </a:lnTo>
                    <a:lnTo>
                      <a:pt x="0" y="43"/>
                    </a:lnTo>
                    <a:lnTo>
                      <a:pt x="14" y="29"/>
                    </a:lnTo>
                    <a:lnTo>
                      <a:pt x="14" y="21"/>
                    </a:lnTo>
                    <a:lnTo>
                      <a:pt x="22"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9" name="Freeform 20"/>
              <p:cNvSpPr>
                <a:spLocks/>
              </p:cNvSpPr>
              <p:nvPr/>
            </p:nvSpPr>
            <p:spPr bwMode="grayWhite">
              <a:xfrm>
                <a:off x="4486275" y="4343400"/>
                <a:ext cx="200025" cy="292100"/>
              </a:xfrm>
              <a:custGeom>
                <a:avLst/>
                <a:gdLst>
                  <a:gd name="T0" fmla="*/ 0 w 108"/>
                  <a:gd name="T1" fmla="*/ 2147483647 h 166"/>
                  <a:gd name="T2" fmla="*/ 2147483647 w 108"/>
                  <a:gd name="T3" fmla="*/ 2147483647 h 166"/>
                  <a:gd name="T4" fmla="*/ 2147483647 w 108"/>
                  <a:gd name="T5" fmla="*/ 2147483647 h 166"/>
                  <a:gd name="T6" fmla="*/ 2147483647 w 108"/>
                  <a:gd name="T7" fmla="*/ 2147483647 h 166"/>
                  <a:gd name="T8" fmla="*/ 2147483647 w 108"/>
                  <a:gd name="T9" fmla="*/ 2147483647 h 166"/>
                  <a:gd name="T10" fmla="*/ 2147483647 w 108"/>
                  <a:gd name="T11" fmla="*/ 2147483647 h 166"/>
                  <a:gd name="T12" fmla="*/ 2147483647 w 108"/>
                  <a:gd name="T13" fmla="*/ 2147483647 h 166"/>
                  <a:gd name="T14" fmla="*/ 2147483647 w 108"/>
                  <a:gd name="T15" fmla="*/ 2147483647 h 166"/>
                  <a:gd name="T16" fmla="*/ 2147483647 w 108"/>
                  <a:gd name="T17" fmla="*/ 2147483647 h 166"/>
                  <a:gd name="T18" fmla="*/ 2147483647 w 108"/>
                  <a:gd name="T19" fmla="*/ 0 h 166"/>
                  <a:gd name="T20" fmla="*/ 2147483647 w 108"/>
                  <a:gd name="T21" fmla="*/ 2147483647 h 166"/>
                  <a:gd name="T22" fmla="*/ 2147483647 w 108"/>
                  <a:gd name="T23" fmla="*/ 2147483647 h 166"/>
                  <a:gd name="T24" fmla="*/ 2147483647 w 108"/>
                  <a:gd name="T25" fmla="*/ 2147483647 h 166"/>
                  <a:gd name="T26" fmla="*/ 2147483647 w 108"/>
                  <a:gd name="T27" fmla="*/ 2147483647 h 166"/>
                  <a:gd name="T28" fmla="*/ 2147483647 w 108"/>
                  <a:gd name="T29" fmla="*/ 2147483647 h 166"/>
                  <a:gd name="T30" fmla="*/ 2147483647 w 108"/>
                  <a:gd name="T31" fmla="*/ 2147483647 h 166"/>
                  <a:gd name="T32" fmla="*/ 2147483647 w 108"/>
                  <a:gd name="T33" fmla="*/ 2147483647 h 166"/>
                  <a:gd name="T34" fmla="*/ 2147483647 w 108"/>
                  <a:gd name="T35" fmla="*/ 2147483647 h 166"/>
                  <a:gd name="T36" fmla="*/ 2147483647 w 108"/>
                  <a:gd name="T37" fmla="*/ 2147483647 h 166"/>
                  <a:gd name="T38" fmla="*/ 2147483647 w 108"/>
                  <a:gd name="T39" fmla="*/ 2147483647 h 166"/>
                  <a:gd name="T40" fmla="*/ 2147483647 w 108"/>
                  <a:gd name="T41" fmla="*/ 2147483647 h 166"/>
                  <a:gd name="T42" fmla="*/ 2147483647 w 108"/>
                  <a:gd name="T43" fmla="*/ 2147483647 h 166"/>
                  <a:gd name="T44" fmla="*/ 2147483647 w 108"/>
                  <a:gd name="T45" fmla="*/ 2147483647 h 166"/>
                  <a:gd name="T46" fmla="*/ 2147483647 w 108"/>
                  <a:gd name="T47" fmla="*/ 2147483647 h 166"/>
                  <a:gd name="T48" fmla="*/ 2147483647 w 108"/>
                  <a:gd name="T49" fmla="*/ 2147483647 h 166"/>
                  <a:gd name="T50" fmla="*/ 0 w 108"/>
                  <a:gd name="T51" fmla="*/ 2147483647 h 166"/>
                  <a:gd name="T52" fmla="*/ 0 w 108"/>
                  <a:gd name="T53" fmla="*/ 2147483647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8" h="166">
                    <a:moveTo>
                      <a:pt x="0" y="116"/>
                    </a:moveTo>
                    <a:lnTo>
                      <a:pt x="22" y="93"/>
                    </a:lnTo>
                    <a:lnTo>
                      <a:pt x="29" y="93"/>
                    </a:lnTo>
                    <a:lnTo>
                      <a:pt x="36" y="102"/>
                    </a:lnTo>
                    <a:lnTo>
                      <a:pt x="43" y="93"/>
                    </a:lnTo>
                    <a:lnTo>
                      <a:pt x="65" y="65"/>
                    </a:lnTo>
                    <a:lnTo>
                      <a:pt x="72" y="43"/>
                    </a:lnTo>
                    <a:lnTo>
                      <a:pt x="79" y="22"/>
                    </a:lnTo>
                    <a:lnTo>
                      <a:pt x="79" y="15"/>
                    </a:lnTo>
                    <a:lnTo>
                      <a:pt x="79" y="0"/>
                    </a:lnTo>
                    <a:lnTo>
                      <a:pt x="79" y="15"/>
                    </a:lnTo>
                    <a:lnTo>
                      <a:pt x="101" y="50"/>
                    </a:lnTo>
                    <a:lnTo>
                      <a:pt x="79" y="50"/>
                    </a:lnTo>
                    <a:lnTo>
                      <a:pt x="79" y="58"/>
                    </a:lnTo>
                    <a:lnTo>
                      <a:pt x="86" y="65"/>
                    </a:lnTo>
                    <a:lnTo>
                      <a:pt x="101" y="86"/>
                    </a:lnTo>
                    <a:lnTo>
                      <a:pt x="79" y="109"/>
                    </a:lnTo>
                    <a:lnTo>
                      <a:pt x="86" y="116"/>
                    </a:lnTo>
                    <a:lnTo>
                      <a:pt x="108" y="145"/>
                    </a:lnTo>
                    <a:lnTo>
                      <a:pt x="108" y="166"/>
                    </a:lnTo>
                    <a:lnTo>
                      <a:pt x="65" y="159"/>
                    </a:lnTo>
                    <a:lnTo>
                      <a:pt x="36" y="159"/>
                    </a:lnTo>
                    <a:lnTo>
                      <a:pt x="22" y="159"/>
                    </a:lnTo>
                    <a:lnTo>
                      <a:pt x="22" y="145"/>
                    </a:lnTo>
                    <a:lnTo>
                      <a:pt x="14" y="137"/>
                    </a:lnTo>
                    <a:lnTo>
                      <a:pt x="0" y="130"/>
                    </a:lnTo>
                    <a:lnTo>
                      <a:pt x="0" y="11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40" name="Freeform 21"/>
              <p:cNvSpPr>
                <a:spLocks/>
              </p:cNvSpPr>
              <p:nvPr/>
            </p:nvSpPr>
            <p:spPr bwMode="grayWhite">
              <a:xfrm>
                <a:off x="4338638" y="4329113"/>
                <a:ext cx="295275" cy="241300"/>
              </a:xfrm>
              <a:custGeom>
                <a:avLst/>
                <a:gdLst>
                  <a:gd name="T0" fmla="*/ 2147483647 w 159"/>
                  <a:gd name="T1" fmla="*/ 2147483647 h 137"/>
                  <a:gd name="T2" fmla="*/ 2147483647 w 159"/>
                  <a:gd name="T3" fmla="*/ 2147483647 h 137"/>
                  <a:gd name="T4" fmla="*/ 2147483647 w 159"/>
                  <a:gd name="T5" fmla="*/ 2147483647 h 137"/>
                  <a:gd name="T6" fmla="*/ 2147483647 w 159"/>
                  <a:gd name="T7" fmla="*/ 2147483647 h 137"/>
                  <a:gd name="T8" fmla="*/ 2147483647 w 159"/>
                  <a:gd name="T9" fmla="*/ 2147483647 h 137"/>
                  <a:gd name="T10" fmla="*/ 2147483647 w 159"/>
                  <a:gd name="T11" fmla="*/ 2147483647 h 137"/>
                  <a:gd name="T12" fmla="*/ 2147483647 w 159"/>
                  <a:gd name="T13" fmla="*/ 2147483647 h 137"/>
                  <a:gd name="T14" fmla="*/ 2147483647 w 159"/>
                  <a:gd name="T15" fmla="*/ 2147483647 h 137"/>
                  <a:gd name="T16" fmla="*/ 2147483647 w 159"/>
                  <a:gd name="T17" fmla="*/ 2147483647 h 137"/>
                  <a:gd name="T18" fmla="*/ 2147483647 w 159"/>
                  <a:gd name="T19" fmla="*/ 2147483647 h 137"/>
                  <a:gd name="T20" fmla="*/ 2147483647 w 159"/>
                  <a:gd name="T21" fmla="*/ 0 h 137"/>
                  <a:gd name="T22" fmla="*/ 2147483647 w 159"/>
                  <a:gd name="T23" fmla="*/ 0 h 137"/>
                  <a:gd name="T24" fmla="*/ 2147483647 w 159"/>
                  <a:gd name="T25" fmla="*/ 2147483647 h 137"/>
                  <a:gd name="T26" fmla="*/ 2147483647 w 159"/>
                  <a:gd name="T27" fmla="*/ 2147483647 h 137"/>
                  <a:gd name="T28" fmla="*/ 2147483647 w 159"/>
                  <a:gd name="T29" fmla="*/ 2147483647 h 137"/>
                  <a:gd name="T30" fmla="*/ 2147483647 w 159"/>
                  <a:gd name="T31" fmla="*/ 2147483647 h 137"/>
                  <a:gd name="T32" fmla="*/ 2147483647 w 159"/>
                  <a:gd name="T33" fmla="*/ 2147483647 h 137"/>
                  <a:gd name="T34" fmla="*/ 2147483647 w 159"/>
                  <a:gd name="T35" fmla="*/ 0 h 137"/>
                  <a:gd name="T36" fmla="*/ 2147483647 w 159"/>
                  <a:gd name="T37" fmla="*/ 0 h 137"/>
                  <a:gd name="T38" fmla="*/ 2147483647 w 159"/>
                  <a:gd name="T39" fmla="*/ 2147483647 h 137"/>
                  <a:gd name="T40" fmla="*/ 2147483647 w 159"/>
                  <a:gd name="T41" fmla="*/ 2147483647 h 137"/>
                  <a:gd name="T42" fmla="*/ 2147483647 w 159"/>
                  <a:gd name="T43" fmla="*/ 2147483647 h 137"/>
                  <a:gd name="T44" fmla="*/ 0 w 159"/>
                  <a:gd name="T45" fmla="*/ 2147483647 h 137"/>
                  <a:gd name="T46" fmla="*/ 0 w 159"/>
                  <a:gd name="T47" fmla="*/ 2147483647 h 137"/>
                  <a:gd name="T48" fmla="*/ 2147483647 w 159"/>
                  <a:gd name="T49" fmla="*/ 2147483647 h 137"/>
                  <a:gd name="T50" fmla="*/ 2147483647 w 159"/>
                  <a:gd name="T51" fmla="*/ 2147483647 h 137"/>
                  <a:gd name="T52" fmla="*/ 2147483647 w 159"/>
                  <a:gd name="T53" fmla="*/ 2147483647 h 137"/>
                  <a:gd name="T54" fmla="*/ 2147483647 w 159"/>
                  <a:gd name="T55" fmla="*/ 2147483647 h 137"/>
                  <a:gd name="T56" fmla="*/ 2147483647 w 159"/>
                  <a:gd name="T57" fmla="*/ 2147483647 h 137"/>
                  <a:gd name="T58" fmla="*/ 2147483647 w 159"/>
                  <a:gd name="T59" fmla="*/ 2147483647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9" h="137">
                    <a:moveTo>
                      <a:pt x="80" y="123"/>
                    </a:moveTo>
                    <a:lnTo>
                      <a:pt x="102" y="100"/>
                    </a:lnTo>
                    <a:lnTo>
                      <a:pt x="109" y="100"/>
                    </a:lnTo>
                    <a:lnTo>
                      <a:pt x="116" y="109"/>
                    </a:lnTo>
                    <a:lnTo>
                      <a:pt x="123" y="100"/>
                    </a:lnTo>
                    <a:lnTo>
                      <a:pt x="145" y="72"/>
                    </a:lnTo>
                    <a:lnTo>
                      <a:pt x="152" y="50"/>
                    </a:lnTo>
                    <a:lnTo>
                      <a:pt x="159" y="29"/>
                    </a:lnTo>
                    <a:lnTo>
                      <a:pt x="159" y="22"/>
                    </a:lnTo>
                    <a:lnTo>
                      <a:pt x="159" y="7"/>
                    </a:lnTo>
                    <a:lnTo>
                      <a:pt x="152" y="0"/>
                    </a:lnTo>
                    <a:lnTo>
                      <a:pt x="145" y="0"/>
                    </a:lnTo>
                    <a:lnTo>
                      <a:pt x="137" y="7"/>
                    </a:lnTo>
                    <a:lnTo>
                      <a:pt x="109" y="7"/>
                    </a:lnTo>
                    <a:lnTo>
                      <a:pt x="94" y="22"/>
                    </a:lnTo>
                    <a:lnTo>
                      <a:pt x="73" y="7"/>
                    </a:lnTo>
                    <a:lnTo>
                      <a:pt x="66" y="7"/>
                    </a:lnTo>
                    <a:lnTo>
                      <a:pt x="36" y="0"/>
                    </a:lnTo>
                    <a:lnTo>
                      <a:pt x="29" y="0"/>
                    </a:lnTo>
                    <a:lnTo>
                      <a:pt x="14" y="22"/>
                    </a:lnTo>
                    <a:lnTo>
                      <a:pt x="14" y="29"/>
                    </a:lnTo>
                    <a:lnTo>
                      <a:pt x="14" y="50"/>
                    </a:lnTo>
                    <a:lnTo>
                      <a:pt x="0" y="79"/>
                    </a:lnTo>
                    <a:lnTo>
                      <a:pt x="0" y="109"/>
                    </a:lnTo>
                    <a:lnTo>
                      <a:pt x="29" y="109"/>
                    </a:lnTo>
                    <a:lnTo>
                      <a:pt x="29" y="116"/>
                    </a:lnTo>
                    <a:lnTo>
                      <a:pt x="36" y="137"/>
                    </a:lnTo>
                    <a:lnTo>
                      <a:pt x="50" y="137"/>
                    </a:lnTo>
                    <a:lnTo>
                      <a:pt x="80" y="137"/>
                    </a:lnTo>
                    <a:lnTo>
                      <a:pt x="80" y="12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41" name="Freeform 22"/>
              <p:cNvSpPr>
                <a:spLocks/>
              </p:cNvSpPr>
              <p:nvPr/>
            </p:nvSpPr>
            <p:spPr bwMode="grayWhite">
              <a:xfrm>
                <a:off x="4287838" y="4087813"/>
                <a:ext cx="398462" cy="292100"/>
              </a:xfrm>
              <a:custGeom>
                <a:avLst/>
                <a:gdLst>
                  <a:gd name="T0" fmla="*/ 2147483647 w 217"/>
                  <a:gd name="T1" fmla="*/ 2147483647 h 166"/>
                  <a:gd name="T2" fmla="*/ 2147483647 w 217"/>
                  <a:gd name="T3" fmla="*/ 2147483647 h 166"/>
                  <a:gd name="T4" fmla="*/ 2147483647 w 217"/>
                  <a:gd name="T5" fmla="*/ 2147483647 h 166"/>
                  <a:gd name="T6" fmla="*/ 2147483647 w 217"/>
                  <a:gd name="T7" fmla="*/ 2147483647 h 166"/>
                  <a:gd name="T8" fmla="*/ 2147483647 w 217"/>
                  <a:gd name="T9" fmla="*/ 2147483647 h 166"/>
                  <a:gd name="T10" fmla="*/ 2147483647 w 217"/>
                  <a:gd name="T11" fmla="*/ 2147483647 h 166"/>
                  <a:gd name="T12" fmla="*/ 2147483647 w 217"/>
                  <a:gd name="T13" fmla="*/ 0 h 166"/>
                  <a:gd name="T14" fmla="*/ 2147483647 w 217"/>
                  <a:gd name="T15" fmla="*/ 0 h 166"/>
                  <a:gd name="T16" fmla="*/ 2147483647 w 217"/>
                  <a:gd name="T17" fmla="*/ 2147483647 h 166"/>
                  <a:gd name="T18" fmla="*/ 2147483647 w 217"/>
                  <a:gd name="T19" fmla="*/ 2147483647 h 166"/>
                  <a:gd name="T20" fmla="*/ 2147483647 w 217"/>
                  <a:gd name="T21" fmla="*/ 2147483647 h 166"/>
                  <a:gd name="T22" fmla="*/ 2147483647 w 217"/>
                  <a:gd name="T23" fmla="*/ 2147483647 h 166"/>
                  <a:gd name="T24" fmla="*/ 0 w 217"/>
                  <a:gd name="T25" fmla="*/ 2147483647 h 166"/>
                  <a:gd name="T26" fmla="*/ 0 w 217"/>
                  <a:gd name="T27" fmla="*/ 2147483647 h 166"/>
                  <a:gd name="T28" fmla="*/ 2147483647 w 217"/>
                  <a:gd name="T29" fmla="*/ 2147483647 h 166"/>
                  <a:gd name="T30" fmla="*/ 2147483647 w 217"/>
                  <a:gd name="T31" fmla="*/ 2147483647 h 166"/>
                  <a:gd name="T32" fmla="*/ 2147483647 w 217"/>
                  <a:gd name="T33" fmla="*/ 2147483647 h 166"/>
                  <a:gd name="T34" fmla="*/ 2147483647 w 217"/>
                  <a:gd name="T35" fmla="*/ 2147483647 h 166"/>
                  <a:gd name="T36" fmla="*/ 2147483647 w 217"/>
                  <a:gd name="T37" fmla="*/ 2147483647 h 166"/>
                  <a:gd name="T38" fmla="*/ 2147483647 w 217"/>
                  <a:gd name="T39" fmla="*/ 2147483647 h 166"/>
                  <a:gd name="T40" fmla="*/ 2147483647 w 217"/>
                  <a:gd name="T41" fmla="*/ 2147483647 h 166"/>
                  <a:gd name="T42" fmla="*/ 2147483647 w 217"/>
                  <a:gd name="T43" fmla="*/ 2147483647 h 166"/>
                  <a:gd name="T44" fmla="*/ 2147483647 w 217"/>
                  <a:gd name="T45" fmla="*/ 2147483647 h 166"/>
                  <a:gd name="T46" fmla="*/ 2147483647 w 217"/>
                  <a:gd name="T47" fmla="*/ 2147483647 h 166"/>
                  <a:gd name="T48" fmla="*/ 2147483647 w 217"/>
                  <a:gd name="T49" fmla="*/ 2147483647 h 166"/>
                  <a:gd name="T50" fmla="*/ 2147483647 w 217"/>
                  <a:gd name="T51" fmla="*/ 2147483647 h 166"/>
                  <a:gd name="T52" fmla="*/ 2147483647 w 217"/>
                  <a:gd name="T53" fmla="*/ 2147483647 h 166"/>
                  <a:gd name="T54" fmla="*/ 2147483647 w 217"/>
                  <a:gd name="T55" fmla="*/ 2147483647 h 166"/>
                  <a:gd name="T56" fmla="*/ 2147483647 w 217"/>
                  <a:gd name="T57" fmla="*/ 2147483647 h 166"/>
                  <a:gd name="T58" fmla="*/ 2147483647 w 217"/>
                  <a:gd name="T59" fmla="*/ 2147483647 h 1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7" h="166">
                    <a:moveTo>
                      <a:pt x="181" y="137"/>
                    </a:moveTo>
                    <a:lnTo>
                      <a:pt x="181" y="130"/>
                    </a:lnTo>
                    <a:lnTo>
                      <a:pt x="210" y="94"/>
                    </a:lnTo>
                    <a:lnTo>
                      <a:pt x="217" y="43"/>
                    </a:lnTo>
                    <a:lnTo>
                      <a:pt x="195" y="21"/>
                    </a:lnTo>
                    <a:lnTo>
                      <a:pt x="195" y="7"/>
                    </a:lnTo>
                    <a:lnTo>
                      <a:pt x="188" y="0"/>
                    </a:lnTo>
                    <a:lnTo>
                      <a:pt x="152" y="0"/>
                    </a:lnTo>
                    <a:lnTo>
                      <a:pt x="65" y="57"/>
                    </a:lnTo>
                    <a:lnTo>
                      <a:pt x="50" y="57"/>
                    </a:lnTo>
                    <a:lnTo>
                      <a:pt x="50" y="101"/>
                    </a:lnTo>
                    <a:lnTo>
                      <a:pt x="43" y="115"/>
                    </a:lnTo>
                    <a:lnTo>
                      <a:pt x="0" y="123"/>
                    </a:lnTo>
                    <a:lnTo>
                      <a:pt x="0" y="137"/>
                    </a:lnTo>
                    <a:lnTo>
                      <a:pt x="14" y="159"/>
                    </a:lnTo>
                    <a:lnTo>
                      <a:pt x="22" y="159"/>
                    </a:lnTo>
                    <a:lnTo>
                      <a:pt x="22" y="166"/>
                    </a:lnTo>
                    <a:lnTo>
                      <a:pt x="22" y="159"/>
                    </a:lnTo>
                    <a:lnTo>
                      <a:pt x="29" y="159"/>
                    </a:lnTo>
                    <a:lnTo>
                      <a:pt x="43" y="166"/>
                    </a:lnTo>
                    <a:lnTo>
                      <a:pt x="43" y="159"/>
                    </a:lnTo>
                    <a:lnTo>
                      <a:pt x="58" y="137"/>
                    </a:lnTo>
                    <a:lnTo>
                      <a:pt x="65" y="137"/>
                    </a:lnTo>
                    <a:lnTo>
                      <a:pt x="95" y="144"/>
                    </a:lnTo>
                    <a:lnTo>
                      <a:pt x="102" y="144"/>
                    </a:lnTo>
                    <a:lnTo>
                      <a:pt x="123" y="159"/>
                    </a:lnTo>
                    <a:lnTo>
                      <a:pt x="138" y="144"/>
                    </a:lnTo>
                    <a:lnTo>
                      <a:pt x="166" y="144"/>
                    </a:lnTo>
                    <a:lnTo>
                      <a:pt x="174" y="137"/>
                    </a:lnTo>
                    <a:lnTo>
                      <a:pt x="181" y="13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42" name="Freeform 23"/>
              <p:cNvSpPr>
                <a:spLocks/>
              </p:cNvSpPr>
              <p:nvPr/>
            </p:nvSpPr>
            <p:spPr bwMode="grayWhite">
              <a:xfrm>
                <a:off x="4618038" y="4087813"/>
                <a:ext cx="254000" cy="407987"/>
              </a:xfrm>
              <a:custGeom>
                <a:avLst/>
                <a:gdLst>
                  <a:gd name="T0" fmla="*/ 2147483647 w 137"/>
                  <a:gd name="T1" fmla="*/ 2147483647 h 230"/>
                  <a:gd name="T2" fmla="*/ 2147483647 w 137"/>
                  <a:gd name="T3" fmla="*/ 2147483647 h 230"/>
                  <a:gd name="T4" fmla="*/ 2147483647 w 137"/>
                  <a:gd name="T5" fmla="*/ 2147483647 h 230"/>
                  <a:gd name="T6" fmla="*/ 2147483647 w 137"/>
                  <a:gd name="T7" fmla="*/ 2147483647 h 230"/>
                  <a:gd name="T8" fmla="*/ 0 w 137"/>
                  <a:gd name="T9" fmla="*/ 2147483647 h 230"/>
                  <a:gd name="T10" fmla="*/ 0 w 137"/>
                  <a:gd name="T11" fmla="*/ 2147483647 h 230"/>
                  <a:gd name="T12" fmla="*/ 2147483647 w 137"/>
                  <a:gd name="T13" fmla="*/ 2147483647 h 230"/>
                  <a:gd name="T14" fmla="*/ 2147483647 w 137"/>
                  <a:gd name="T15" fmla="*/ 2147483647 h 230"/>
                  <a:gd name="T16" fmla="*/ 2147483647 w 137"/>
                  <a:gd name="T17" fmla="*/ 2147483647 h 230"/>
                  <a:gd name="T18" fmla="*/ 2147483647 w 137"/>
                  <a:gd name="T19" fmla="*/ 2147483647 h 230"/>
                  <a:gd name="T20" fmla="*/ 2147483647 w 137"/>
                  <a:gd name="T21" fmla="*/ 2147483647 h 230"/>
                  <a:gd name="T22" fmla="*/ 2147483647 w 137"/>
                  <a:gd name="T23" fmla="*/ 2147483647 h 230"/>
                  <a:gd name="T24" fmla="*/ 2147483647 w 137"/>
                  <a:gd name="T25" fmla="*/ 2147483647 h 230"/>
                  <a:gd name="T26" fmla="*/ 2147483647 w 137"/>
                  <a:gd name="T27" fmla="*/ 2147483647 h 230"/>
                  <a:gd name="T28" fmla="*/ 2147483647 w 137"/>
                  <a:gd name="T29" fmla="*/ 2147483647 h 230"/>
                  <a:gd name="T30" fmla="*/ 2147483647 w 137"/>
                  <a:gd name="T31" fmla="*/ 2147483647 h 230"/>
                  <a:gd name="T32" fmla="*/ 2147483647 w 137"/>
                  <a:gd name="T33" fmla="*/ 2147483647 h 230"/>
                  <a:gd name="T34" fmla="*/ 2147483647 w 137"/>
                  <a:gd name="T35" fmla="*/ 2147483647 h 230"/>
                  <a:gd name="T36" fmla="*/ 2147483647 w 137"/>
                  <a:gd name="T37" fmla="*/ 2147483647 h 230"/>
                  <a:gd name="T38" fmla="*/ 2147483647 w 137"/>
                  <a:gd name="T39" fmla="*/ 2147483647 h 230"/>
                  <a:gd name="T40" fmla="*/ 2147483647 w 137"/>
                  <a:gd name="T41" fmla="*/ 2147483647 h 230"/>
                  <a:gd name="T42" fmla="*/ 2147483647 w 137"/>
                  <a:gd name="T43" fmla="*/ 2147483647 h 230"/>
                  <a:gd name="T44" fmla="*/ 2147483647 w 137"/>
                  <a:gd name="T45" fmla="*/ 2147483647 h 230"/>
                  <a:gd name="T46" fmla="*/ 2147483647 w 137"/>
                  <a:gd name="T47" fmla="*/ 2147483647 h 230"/>
                  <a:gd name="T48" fmla="*/ 2147483647 w 137"/>
                  <a:gd name="T49" fmla="*/ 2147483647 h 230"/>
                  <a:gd name="T50" fmla="*/ 2147483647 w 137"/>
                  <a:gd name="T51" fmla="*/ 0 h 230"/>
                  <a:gd name="T52" fmla="*/ 2147483647 w 137"/>
                  <a:gd name="T53" fmla="*/ 2147483647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7" h="230">
                    <a:moveTo>
                      <a:pt x="14" y="7"/>
                    </a:moveTo>
                    <a:lnTo>
                      <a:pt x="14" y="21"/>
                    </a:lnTo>
                    <a:lnTo>
                      <a:pt x="36" y="43"/>
                    </a:lnTo>
                    <a:lnTo>
                      <a:pt x="29" y="94"/>
                    </a:lnTo>
                    <a:lnTo>
                      <a:pt x="0" y="130"/>
                    </a:lnTo>
                    <a:lnTo>
                      <a:pt x="0" y="137"/>
                    </a:lnTo>
                    <a:lnTo>
                      <a:pt x="7" y="144"/>
                    </a:lnTo>
                    <a:lnTo>
                      <a:pt x="7" y="159"/>
                    </a:lnTo>
                    <a:lnTo>
                      <a:pt x="29" y="194"/>
                    </a:lnTo>
                    <a:lnTo>
                      <a:pt x="7" y="194"/>
                    </a:lnTo>
                    <a:lnTo>
                      <a:pt x="7" y="202"/>
                    </a:lnTo>
                    <a:lnTo>
                      <a:pt x="14" y="209"/>
                    </a:lnTo>
                    <a:lnTo>
                      <a:pt x="29" y="230"/>
                    </a:lnTo>
                    <a:lnTo>
                      <a:pt x="66" y="216"/>
                    </a:lnTo>
                    <a:lnTo>
                      <a:pt x="80" y="209"/>
                    </a:lnTo>
                    <a:lnTo>
                      <a:pt x="66" y="209"/>
                    </a:lnTo>
                    <a:lnTo>
                      <a:pt x="94" y="202"/>
                    </a:lnTo>
                    <a:lnTo>
                      <a:pt x="109" y="187"/>
                    </a:lnTo>
                    <a:lnTo>
                      <a:pt x="123" y="173"/>
                    </a:lnTo>
                    <a:lnTo>
                      <a:pt x="130" y="173"/>
                    </a:lnTo>
                    <a:lnTo>
                      <a:pt x="109" y="144"/>
                    </a:lnTo>
                    <a:lnTo>
                      <a:pt x="130" y="115"/>
                    </a:lnTo>
                    <a:lnTo>
                      <a:pt x="137" y="115"/>
                    </a:lnTo>
                    <a:lnTo>
                      <a:pt x="137" y="101"/>
                    </a:lnTo>
                    <a:lnTo>
                      <a:pt x="137" y="57"/>
                    </a:lnTo>
                    <a:lnTo>
                      <a:pt x="36" y="0"/>
                    </a:lnTo>
                    <a:lnTo>
                      <a:pt x="14"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43" name="Freeform 24"/>
              <p:cNvSpPr>
                <a:spLocks/>
              </p:cNvSpPr>
              <p:nvPr/>
            </p:nvSpPr>
            <p:spPr bwMode="grayWhite">
              <a:xfrm>
                <a:off x="4818063" y="4100513"/>
                <a:ext cx="430212" cy="484187"/>
              </a:xfrm>
              <a:custGeom>
                <a:avLst/>
                <a:gdLst>
                  <a:gd name="T0" fmla="*/ 2147483647 w 231"/>
                  <a:gd name="T1" fmla="*/ 2147483647 h 274"/>
                  <a:gd name="T2" fmla="*/ 2147483647 w 231"/>
                  <a:gd name="T3" fmla="*/ 2147483647 h 274"/>
                  <a:gd name="T4" fmla="*/ 2147483647 w 231"/>
                  <a:gd name="T5" fmla="*/ 2147483647 h 274"/>
                  <a:gd name="T6" fmla="*/ 2147483647 w 231"/>
                  <a:gd name="T7" fmla="*/ 2147483647 h 274"/>
                  <a:gd name="T8" fmla="*/ 2147483647 w 231"/>
                  <a:gd name="T9" fmla="*/ 2147483647 h 274"/>
                  <a:gd name="T10" fmla="*/ 2147483647 w 231"/>
                  <a:gd name="T11" fmla="*/ 2147483647 h 274"/>
                  <a:gd name="T12" fmla="*/ 2147483647 w 231"/>
                  <a:gd name="T13" fmla="*/ 2147483647 h 274"/>
                  <a:gd name="T14" fmla="*/ 2147483647 w 231"/>
                  <a:gd name="T15" fmla="*/ 2147483647 h 274"/>
                  <a:gd name="T16" fmla="*/ 2147483647 w 231"/>
                  <a:gd name="T17" fmla="*/ 2147483647 h 274"/>
                  <a:gd name="T18" fmla="*/ 2147483647 w 231"/>
                  <a:gd name="T19" fmla="*/ 2147483647 h 274"/>
                  <a:gd name="T20" fmla="*/ 2147483647 w 231"/>
                  <a:gd name="T21" fmla="*/ 2147483647 h 274"/>
                  <a:gd name="T22" fmla="*/ 2147483647 w 231"/>
                  <a:gd name="T23" fmla="*/ 2147483647 h 274"/>
                  <a:gd name="T24" fmla="*/ 2147483647 w 231"/>
                  <a:gd name="T25" fmla="*/ 2147483647 h 274"/>
                  <a:gd name="T26" fmla="*/ 2147483647 w 231"/>
                  <a:gd name="T27" fmla="*/ 2147483647 h 274"/>
                  <a:gd name="T28" fmla="*/ 2147483647 w 231"/>
                  <a:gd name="T29" fmla="*/ 2147483647 h 274"/>
                  <a:gd name="T30" fmla="*/ 2147483647 w 231"/>
                  <a:gd name="T31" fmla="*/ 2147483647 h 274"/>
                  <a:gd name="T32" fmla="*/ 2147483647 w 231"/>
                  <a:gd name="T33" fmla="*/ 2147483647 h 274"/>
                  <a:gd name="T34" fmla="*/ 2147483647 w 231"/>
                  <a:gd name="T35" fmla="*/ 2147483647 h 274"/>
                  <a:gd name="T36" fmla="*/ 2147483647 w 231"/>
                  <a:gd name="T37" fmla="*/ 2147483647 h 274"/>
                  <a:gd name="T38" fmla="*/ 2147483647 w 231"/>
                  <a:gd name="T39" fmla="*/ 2147483647 h 274"/>
                  <a:gd name="T40" fmla="*/ 2147483647 w 231"/>
                  <a:gd name="T41" fmla="*/ 2147483647 h 274"/>
                  <a:gd name="T42" fmla="*/ 2147483647 w 231"/>
                  <a:gd name="T43" fmla="*/ 2147483647 h 274"/>
                  <a:gd name="T44" fmla="*/ 2147483647 w 231"/>
                  <a:gd name="T45" fmla="*/ 2147483647 h 274"/>
                  <a:gd name="T46" fmla="*/ 2147483647 w 231"/>
                  <a:gd name="T47" fmla="*/ 2147483647 h 274"/>
                  <a:gd name="T48" fmla="*/ 2147483647 w 231"/>
                  <a:gd name="T49" fmla="*/ 0 h 274"/>
                  <a:gd name="T50" fmla="*/ 2147483647 w 231"/>
                  <a:gd name="T51" fmla="*/ 2147483647 h 274"/>
                  <a:gd name="T52" fmla="*/ 2147483647 w 231"/>
                  <a:gd name="T53" fmla="*/ 2147483647 h 274"/>
                  <a:gd name="T54" fmla="*/ 2147483647 w 231"/>
                  <a:gd name="T55" fmla="*/ 2147483647 h 274"/>
                  <a:gd name="T56" fmla="*/ 2147483647 w 231"/>
                  <a:gd name="T57" fmla="*/ 2147483647 h 274"/>
                  <a:gd name="T58" fmla="*/ 2147483647 w 231"/>
                  <a:gd name="T59" fmla="*/ 2147483647 h 274"/>
                  <a:gd name="T60" fmla="*/ 2147483647 w 231"/>
                  <a:gd name="T61" fmla="*/ 2147483647 h 274"/>
                  <a:gd name="T62" fmla="*/ 2147483647 w 231"/>
                  <a:gd name="T63" fmla="*/ 2147483647 h 274"/>
                  <a:gd name="T64" fmla="*/ 2147483647 w 231"/>
                  <a:gd name="T65" fmla="*/ 2147483647 h 274"/>
                  <a:gd name="T66" fmla="*/ 2147483647 w 231"/>
                  <a:gd name="T67" fmla="*/ 2147483647 h 274"/>
                  <a:gd name="T68" fmla="*/ 0 w 231"/>
                  <a:gd name="T69" fmla="*/ 2147483647 h 274"/>
                  <a:gd name="T70" fmla="*/ 2147483647 w 231"/>
                  <a:gd name="T71" fmla="*/ 2147483647 h 274"/>
                  <a:gd name="T72" fmla="*/ 2147483647 w 231"/>
                  <a:gd name="T73" fmla="*/ 2147483647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1" h="274">
                    <a:moveTo>
                      <a:pt x="14" y="166"/>
                    </a:moveTo>
                    <a:lnTo>
                      <a:pt x="28" y="187"/>
                    </a:lnTo>
                    <a:lnTo>
                      <a:pt x="28" y="202"/>
                    </a:lnTo>
                    <a:lnTo>
                      <a:pt x="43" y="209"/>
                    </a:lnTo>
                    <a:lnTo>
                      <a:pt x="79" y="253"/>
                    </a:lnTo>
                    <a:lnTo>
                      <a:pt x="86" y="267"/>
                    </a:lnTo>
                    <a:lnTo>
                      <a:pt x="116" y="267"/>
                    </a:lnTo>
                    <a:lnTo>
                      <a:pt x="123" y="274"/>
                    </a:lnTo>
                    <a:lnTo>
                      <a:pt x="137" y="274"/>
                    </a:lnTo>
                    <a:lnTo>
                      <a:pt x="166" y="267"/>
                    </a:lnTo>
                    <a:lnTo>
                      <a:pt x="173" y="267"/>
                    </a:lnTo>
                    <a:lnTo>
                      <a:pt x="195" y="267"/>
                    </a:lnTo>
                    <a:lnTo>
                      <a:pt x="195" y="246"/>
                    </a:lnTo>
                    <a:lnTo>
                      <a:pt x="188" y="246"/>
                    </a:lnTo>
                    <a:lnTo>
                      <a:pt x="166" y="223"/>
                    </a:lnTo>
                    <a:lnTo>
                      <a:pt x="159" y="209"/>
                    </a:lnTo>
                    <a:lnTo>
                      <a:pt x="166" y="202"/>
                    </a:lnTo>
                    <a:lnTo>
                      <a:pt x="173" y="180"/>
                    </a:lnTo>
                    <a:lnTo>
                      <a:pt x="202" y="137"/>
                    </a:lnTo>
                    <a:lnTo>
                      <a:pt x="209" y="87"/>
                    </a:lnTo>
                    <a:lnTo>
                      <a:pt x="231" y="79"/>
                    </a:lnTo>
                    <a:lnTo>
                      <a:pt x="231" y="72"/>
                    </a:lnTo>
                    <a:lnTo>
                      <a:pt x="216" y="64"/>
                    </a:lnTo>
                    <a:lnTo>
                      <a:pt x="209" y="7"/>
                    </a:lnTo>
                    <a:lnTo>
                      <a:pt x="195" y="0"/>
                    </a:lnTo>
                    <a:lnTo>
                      <a:pt x="166" y="14"/>
                    </a:lnTo>
                    <a:lnTo>
                      <a:pt x="159" y="7"/>
                    </a:lnTo>
                    <a:lnTo>
                      <a:pt x="43" y="7"/>
                    </a:lnTo>
                    <a:lnTo>
                      <a:pt x="43" y="36"/>
                    </a:lnTo>
                    <a:lnTo>
                      <a:pt x="36" y="43"/>
                    </a:lnTo>
                    <a:lnTo>
                      <a:pt x="28" y="50"/>
                    </a:lnTo>
                    <a:lnTo>
                      <a:pt x="28" y="94"/>
                    </a:lnTo>
                    <a:lnTo>
                      <a:pt x="28" y="108"/>
                    </a:lnTo>
                    <a:lnTo>
                      <a:pt x="21" y="108"/>
                    </a:lnTo>
                    <a:lnTo>
                      <a:pt x="0" y="137"/>
                    </a:lnTo>
                    <a:lnTo>
                      <a:pt x="21" y="166"/>
                    </a:lnTo>
                    <a:lnTo>
                      <a:pt x="14" y="16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44" name="Freeform 25"/>
              <p:cNvSpPr>
                <a:spLocks/>
              </p:cNvSpPr>
              <p:nvPr/>
            </p:nvSpPr>
            <p:spPr bwMode="grayWhite">
              <a:xfrm>
                <a:off x="4633913" y="4394200"/>
                <a:ext cx="333375" cy="204788"/>
              </a:xfrm>
              <a:custGeom>
                <a:avLst/>
                <a:gdLst>
                  <a:gd name="T0" fmla="*/ 2147483647 w 181"/>
                  <a:gd name="T1" fmla="*/ 0 h 116"/>
                  <a:gd name="T2" fmla="*/ 2147483647 w 181"/>
                  <a:gd name="T3" fmla="*/ 2147483647 h 116"/>
                  <a:gd name="T4" fmla="*/ 2147483647 w 181"/>
                  <a:gd name="T5" fmla="*/ 2147483647 h 116"/>
                  <a:gd name="T6" fmla="*/ 2147483647 w 181"/>
                  <a:gd name="T7" fmla="*/ 2147483647 h 116"/>
                  <a:gd name="T8" fmla="*/ 2147483647 w 181"/>
                  <a:gd name="T9" fmla="*/ 2147483647 h 116"/>
                  <a:gd name="T10" fmla="*/ 2147483647 w 181"/>
                  <a:gd name="T11" fmla="*/ 2147483647 h 116"/>
                  <a:gd name="T12" fmla="*/ 2147483647 w 181"/>
                  <a:gd name="T13" fmla="*/ 2147483647 h 116"/>
                  <a:gd name="T14" fmla="*/ 2147483647 w 181"/>
                  <a:gd name="T15" fmla="*/ 2147483647 h 116"/>
                  <a:gd name="T16" fmla="*/ 2147483647 w 181"/>
                  <a:gd name="T17" fmla="*/ 2147483647 h 116"/>
                  <a:gd name="T18" fmla="*/ 2147483647 w 181"/>
                  <a:gd name="T19" fmla="*/ 2147483647 h 116"/>
                  <a:gd name="T20" fmla="*/ 2147483647 w 181"/>
                  <a:gd name="T21" fmla="*/ 2147483647 h 116"/>
                  <a:gd name="T22" fmla="*/ 2147483647 w 181"/>
                  <a:gd name="T23" fmla="*/ 2147483647 h 116"/>
                  <a:gd name="T24" fmla="*/ 2147483647 w 181"/>
                  <a:gd name="T25" fmla="*/ 2147483647 h 116"/>
                  <a:gd name="T26" fmla="*/ 2147483647 w 181"/>
                  <a:gd name="T27" fmla="*/ 2147483647 h 116"/>
                  <a:gd name="T28" fmla="*/ 0 w 181"/>
                  <a:gd name="T29" fmla="*/ 2147483647 h 116"/>
                  <a:gd name="T30" fmla="*/ 2147483647 w 181"/>
                  <a:gd name="T31" fmla="*/ 2147483647 h 116"/>
                  <a:gd name="T32" fmla="*/ 2147483647 w 181"/>
                  <a:gd name="T33" fmla="*/ 2147483647 h 116"/>
                  <a:gd name="T34" fmla="*/ 2147483647 w 181"/>
                  <a:gd name="T35" fmla="*/ 2147483647 h 116"/>
                  <a:gd name="T36" fmla="*/ 2147483647 w 181"/>
                  <a:gd name="T37" fmla="*/ 2147483647 h 116"/>
                  <a:gd name="T38" fmla="*/ 2147483647 w 181"/>
                  <a:gd name="T39" fmla="*/ 2147483647 h 116"/>
                  <a:gd name="T40" fmla="*/ 2147483647 w 181"/>
                  <a:gd name="T41" fmla="*/ 2147483647 h 116"/>
                  <a:gd name="T42" fmla="*/ 2147483647 w 181"/>
                  <a:gd name="T43" fmla="*/ 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1" h="116">
                    <a:moveTo>
                      <a:pt x="116" y="0"/>
                    </a:moveTo>
                    <a:lnTo>
                      <a:pt x="130" y="21"/>
                    </a:lnTo>
                    <a:lnTo>
                      <a:pt x="130" y="36"/>
                    </a:lnTo>
                    <a:lnTo>
                      <a:pt x="145" y="43"/>
                    </a:lnTo>
                    <a:lnTo>
                      <a:pt x="181" y="87"/>
                    </a:lnTo>
                    <a:lnTo>
                      <a:pt x="123" y="87"/>
                    </a:lnTo>
                    <a:lnTo>
                      <a:pt x="116" y="101"/>
                    </a:lnTo>
                    <a:lnTo>
                      <a:pt x="87" y="101"/>
                    </a:lnTo>
                    <a:lnTo>
                      <a:pt x="80" y="87"/>
                    </a:lnTo>
                    <a:lnTo>
                      <a:pt x="73" y="87"/>
                    </a:lnTo>
                    <a:lnTo>
                      <a:pt x="59" y="108"/>
                    </a:lnTo>
                    <a:lnTo>
                      <a:pt x="36" y="116"/>
                    </a:lnTo>
                    <a:lnTo>
                      <a:pt x="29" y="116"/>
                    </a:lnTo>
                    <a:lnTo>
                      <a:pt x="7" y="87"/>
                    </a:lnTo>
                    <a:lnTo>
                      <a:pt x="0" y="80"/>
                    </a:lnTo>
                    <a:lnTo>
                      <a:pt x="22" y="57"/>
                    </a:lnTo>
                    <a:lnTo>
                      <a:pt x="59" y="43"/>
                    </a:lnTo>
                    <a:lnTo>
                      <a:pt x="73" y="36"/>
                    </a:lnTo>
                    <a:lnTo>
                      <a:pt x="59" y="36"/>
                    </a:lnTo>
                    <a:lnTo>
                      <a:pt x="87" y="29"/>
                    </a:lnTo>
                    <a:lnTo>
                      <a:pt x="102" y="14"/>
                    </a:lnTo>
                    <a:lnTo>
                      <a:pt x="116"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45" name="Freeform 26"/>
              <p:cNvSpPr>
                <a:spLocks/>
              </p:cNvSpPr>
              <p:nvPr/>
            </p:nvSpPr>
            <p:spPr bwMode="grayWhite">
              <a:xfrm>
                <a:off x="5127625" y="4570413"/>
                <a:ext cx="212725" cy="220662"/>
              </a:xfrm>
              <a:custGeom>
                <a:avLst/>
                <a:gdLst>
                  <a:gd name="T0" fmla="*/ 2147483647 w 116"/>
                  <a:gd name="T1" fmla="*/ 2147483647 h 123"/>
                  <a:gd name="T2" fmla="*/ 2147483647 w 116"/>
                  <a:gd name="T3" fmla="*/ 0 h 123"/>
                  <a:gd name="T4" fmla="*/ 2147483647 w 116"/>
                  <a:gd name="T5" fmla="*/ 2147483647 h 123"/>
                  <a:gd name="T6" fmla="*/ 2147483647 w 116"/>
                  <a:gd name="T7" fmla="*/ 0 h 123"/>
                  <a:gd name="T8" fmla="*/ 2147483647 w 116"/>
                  <a:gd name="T9" fmla="*/ 0 h 123"/>
                  <a:gd name="T10" fmla="*/ 0 w 116"/>
                  <a:gd name="T11" fmla="*/ 0 h 123"/>
                  <a:gd name="T12" fmla="*/ 2147483647 w 116"/>
                  <a:gd name="T13" fmla="*/ 2147483647 h 123"/>
                  <a:gd name="T14" fmla="*/ 2147483647 w 116"/>
                  <a:gd name="T15" fmla="*/ 2147483647 h 123"/>
                  <a:gd name="T16" fmla="*/ 0 w 116"/>
                  <a:gd name="T17" fmla="*/ 2147483647 h 123"/>
                  <a:gd name="T18" fmla="*/ 0 w 116"/>
                  <a:gd name="T19" fmla="*/ 2147483647 h 123"/>
                  <a:gd name="T20" fmla="*/ 2147483647 w 116"/>
                  <a:gd name="T21" fmla="*/ 2147483647 h 123"/>
                  <a:gd name="T22" fmla="*/ 2147483647 w 116"/>
                  <a:gd name="T23" fmla="*/ 2147483647 h 123"/>
                  <a:gd name="T24" fmla="*/ 2147483647 w 116"/>
                  <a:gd name="T25" fmla="*/ 2147483647 h 123"/>
                  <a:gd name="T26" fmla="*/ 2147483647 w 116"/>
                  <a:gd name="T27" fmla="*/ 2147483647 h 123"/>
                  <a:gd name="T28" fmla="*/ 2147483647 w 116"/>
                  <a:gd name="T29" fmla="*/ 2147483647 h 123"/>
                  <a:gd name="T30" fmla="*/ 2147483647 w 116"/>
                  <a:gd name="T31" fmla="*/ 2147483647 h 123"/>
                  <a:gd name="T32" fmla="*/ 2147483647 w 116"/>
                  <a:gd name="T33" fmla="*/ 2147483647 h 123"/>
                  <a:gd name="T34" fmla="*/ 2147483647 w 116"/>
                  <a:gd name="T35" fmla="*/ 2147483647 h 123"/>
                  <a:gd name="T36" fmla="*/ 2147483647 w 116"/>
                  <a:gd name="T37" fmla="*/ 2147483647 h 123"/>
                  <a:gd name="T38" fmla="*/ 2147483647 w 116"/>
                  <a:gd name="T39" fmla="*/ 2147483647 h 1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6" h="123">
                    <a:moveTo>
                      <a:pt x="116" y="7"/>
                    </a:moveTo>
                    <a:lnTo>
                      <a:pt x="95" y="0"/>
                    </a:lnTo>
                    <a:lnTo>
                      <a:pt x="73" y="7"/>
                    </a:lnTo>
                    <a:lnTo>
                      <a:pt x="29" y="0"/>
                    </a:lnTo>
                    <a:lnTo>
                      <a:pt x="7" y="0"/>
                    </a:lnTo>
                    <a:lnTo>
                      <a:pt x="0" y="0"/>
                    </a:lnTo>
                    <a:lnTo>
                      <a:pt x="7" y="7"/>
                    </a:lnTo>
                    <a:lnTo>
                      <a:pt x="22" y="36"/>
                    </a:lnTo>
                    <a:lnTo>
                      <a:pt x="0" y="58"/>
                    </a:lnTo>
                    <a:lnTo>
                      <a:pt x="0" y="72"/>
                    </a:lnTo>
                    <a:lnTo>
                      <a:pt x="7" y="72"/>
                    </a:lnTo>
                    <a:lnTo>
                      <a:pt x="50" y="93"/>
                    </a:lnTo>
                    <a:lnTo>
                      <a:pt x="50" y="116"/>
                    </a:lnTo>
                    <a:lnTo>
                      <a:pt x="80" y="123"/>
                    </a:lnTo>
                    <a:lnTo>
                      <a:pt x="87" y="93"/>
                    </a:lnTo>
                    <a:lnTo>
                      <a:pt x="95" y="93"/>
                    </a:lnTo>
                    <a:lnTo>
                      <a:pt x="109" y="79"/>
                    </a:lnTo>
                    <a:lnTo>
                      <a:pt x="95" y="72"/>
                    </a:lnTo>
                    <a:lnTo>
                      <a:pt x="95" y="29"/>
                    </a:lnTo>
                    <a:lnTo>
                      <a:pt x="116"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46" name="Freeform 27"/>
              <p:cNvSpPr>
                <a:spLocks/>
              </p:cNvSpPr>
              <p:nvPr/>
            </p:nvSpPr>
            <p:spPr bwMode="grayWhite">
              <a:xfrm>
                <a:off x="5021263" y="4570413"/>
                <a:ext cx="142875" cy="142875"/>
              </a:xfrm>
              <a:custGeom>
                <a:avLst/>
                <a:gdLst>
                  <a:gd name="T0" fmla="*/ 2147483647 w 79"/>
                  <a:gd name="T1" fmla="*/ 0 h 79"/>
                  <a:gd name="T2" fmla="*/ 2147483647 w 79"/>
                  <a:gd name="T3" fmla="*/ 2147483647 h 79"/>
                  <a:gd name="T4" fmla="*/ 2147483647 w 79"/>
                  <a:gd name="T5" fmla="*/ 2147483647 h 79"/>
                  <a:gd name="T6" fmla="*/ 2147483647 w 79"/>
                  <a:gd name="T7" fmla="*/ 2147483647 h 79"/>
                  <a:gd name="T8" fmla="*/ 2147483647 w 79"/>
                  <a:gd name="T9" fmla="*/ 2147483647 h 79"/>
                  <a:gd name="T10" fmla="*/ 2147483647 w 79"/>
                  <a:gd name="T11" fmla="*/ 2147483647 h 79"/>
                  <a:gd name="T12" fmla="*/ 2147483647 w 79"/>
                  <a:gd name="T13" fmla="*/ 2147483647 h 79"/>
                  <a:gd name="T14" fmla="*/ 0 w 79"/>
                  <a:gd name="T15" fmla="*/ 2147483647 h 79"/>
                  <a:gd name="T16" fmla="*/ 2147483647 w 79"/>
                  <a:gd name="T17" fmla="*/ 2147483647 h 79"/>
                  <a:gd name="T18" fmla="*/ 2147483647 w 79"/>
                  <a:gd name="T19" fmla="*/ 2147483647 h 79"/>
                  <a:gd name="T20" fmla="*/ 2147483647 w 79"/>
                  <a:gd name="T21" fmla="*/ 2147483647 h 79"/>
                  <a:gd name="T22" fmla="*/ 2147483647 w 79"/>
                  <a:gd name="T23" fmla="*/ 2147483647 h 79"/>
                  <a:gd name="T24" fmla="*/ 2147483647 w 79"/>
                  <a:gd name="T25" fmla="*/ 2147483647 h 79"/>
                  <a:gd name="T26" fmla="*/ 2147483647 w 79"/>
                  <a:gd name="T27" fmla="*/ 2147483647 h 79"/>
                  <a:gd name="T28" fmla="*/ 2147483647 w 79"/>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79">
                    <a:moveTo>
                      <a:pt x="57" y="0"/>
                    </a:moveTo>
                    <a:lnTo>
                      <a:pt x="64" y="7"/>
                    </a:lnTo>
                    <a:lnTo>
                      <a:pt x="79" y="36"/>
                    </a:lnTo>
                    <a:lnTo>
                      <a:pt x="57" y="58"/>
                    </a:lnTo>
                    <a:lnTo>
                      <a:pt x="57" y="72"/>
                    </a:lnTo>
                    <a:lnTo>
                      <a:pt x="28" y="72"/>
                    </a:lnTo>
                    <a:lnTo>
                      <a:pt x="14" y="72"/>
                    </a:lnTo>
                    <a:lnTo>
                      <a:pt x="0" y="79"/>
                    </a:lnTo>
                    <a:lnTo>
                      <a:pt x="7" y="50"/>
                    </a:lnTo>
                    <a:lnTo>
                      <a:pt x="14" y="43"/>
                    </a:lnTo>
                    <a:lnTo>
                      <a:pt x="21" y="29"/>
                    </a:lnTo>
                    <a:lnTo>
                      <a:pt x="14" y="29"/>
                    </a:lnTo>
                    <a:lnTo>
                      <a:pt x="14" y="7"/>
                    </a:lnTo>
                    <a:lnTo>
                      <a:pt x="28" y="7"/>
                    </a:lnTo>
                    <a:lnTo>
                      <a:pt x="57"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47" name="Freeform 28"/>
              <p:cNvSpPr>
                <a:spLocks/>
              </p:cNvSpPr>
              <p:nvPr/>
            </p:nvSpPr>
            <p:spPr bwMode="grayWhite">
              <a:xfrm>
                <a:off x="5021263" y="4702175"/>
                <a:ext cx="263525" cy="254000"/>
              </a:xfrm>
              <a:custGeom>
                <a:avLst/>
                <a:gdLst>
                  <a:gd name="T0" fmla="*/ 2147483647 w 144"/>
                  <a:gd name="T1" fmla="*/ 2147483647 h 144"/>
                  <a:gd name="T2" fmla="*/ 2147483647 w 144"/>
                  <a:gd name="T3" fmla="*/ 2147483647 h 144"/>
                  <a:gd name="T4" fmla="*/ 2147483647 w 144"/>
                  <a:gd name="T5" fmla="*/ 2147483647 h 144"/>
                  <a:gd name="T6" fmla="*/ 0 w 144"/>
                  <a:gd name="T7" fmla="*/ 2147483647 h 144"/>
                  <a:gd name="T8" fmla="*/ 0 w 144"/>
                  <a:gd name="T9" fmla="*/ 2147483647 h 144"/>
                  <a:gd name="T10" fmla="*/ 2147483647 w 144"/>
                  <a:gd name="T11" fmla="*/ 2147483647 h 144"/>
                  <a:gd name="T12" fmla="*/ 2147483647 w 144"/>
                  <a:gd name="T13" fmla="*/ 2147483647 h 144"/>
                  <a:gd name="T14" fmla="*/ 2147483647 w 144"/>
                  <a:gd name="T15" fmla="*/ 2147483647 h 144"/>
                  <a:gd name="T16" fmla="*/ 2147483647 w 144"/>
                  <a:gd name="T17" fmla="*/ 0 h 144"/>
                  <a:gd name="T18" fmla="*/ 2147483647 w 144"/>
                  <a:gd name="T19" fmla="*/ 0 h 144"/>
                  <a:gd name="T20" fmla="*/ 2147483647 w 144"/>
                  <a:gd name="T21" fmla="*/ 0 h 144"/>
                  <a:gd name="T22" fmla="*/ 2147483647 w 144"/>
                  <a:gd name="T23" fmla="*/ 0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 h="144">
                    <a:moveTo>
                      <a:pt x="50" y="123"/>
                    </a:moveTo>
                    <a:lnTo>
                      <a:pt x="21" y="101"/>
                    </a:lnTo>
                    <a:lnTo>
                      <a:pt x="14" y="101"/>
                    </a:lnTo>
                    <a:lnTo>
                      <a:pt x="0" y="80"/>
                    </a:lnTo>
                    <a:lnTo>
                      <a:pt x="0" y="51"/>
                    </a:lnTo>
                    <a:lnTo>
                      <a:pt x="14" y="30"/>
                    </a:lnTo>
                    <a:lnTo>
                      <a:pt x="14" y="21"/>
                    </a:lnTo>
                    <a:lnTo>
                      <a:pt x="14" y="14"/>
                    </a:lnTo>
                    <a:lnTo>
                      <a:pt x="14" y="0"/>
                    </a:lnTo>
                    <a:lnTo>
                      <a:pt x="28" y="0"/>
                    </a:lnTo>
                    <a:lnTo>
                      <a:pt x="57" y="0"/>
                    </a:lnTo>
                    <a:lnTo>
                      <a:pt x="64" y="0"/>
                    </a:lnTo>
                    <a:lnTo>
                      <a:pt x="107" y="21"/>
                    </a:lnTo>
                    <a:lnTo>
                      <a:pt x="107" y="44"/>
                    </a:lnTo>
                    <a:lnTo>
                      <a:pt x="137" y="51"/>
                    </a:lnTo>
                    <a:lnTo>
                      <a:pt x="130" y="66"/>
                    </a:lnTo>
                    <a:lnTo>
                      <a:pt x="137" y="87"/>
                    </a:lnTo>
                    <a:lnTo>
                      <a:pt x="137" y="109"/>
                    </a:lnTo>
                    <a:lnTo>
                      <a:pt x="137" y="123"/>
                    </a:lnTo>
                    <a:lnTo>
                      <a:pt x="144" y="130"/>
                    </a:lnTo>
                    <a:lnTo>
                      <a:pt x="130" y="144"/>
                    </a:lnTo>
                    <a:lnTo>
                      <a:pt x="93" y="144"/>
                    </a:lnTo>
                    <a:lnTo>
                      <a:pt x="79" y="144"/>
                    </a:lnTo>
                    <a:lnTo>
                      <a:pt x="64" y="123"/>
                    </a:lnTo>
                    <a:lnTo>
                      <a:pt x="57" y="123"/>
                    </a:lnTo>
                    <a:lnTo>
                      <a:pt x="50" y="12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48" name="Freeform 29"/>
              <p:cNvSpPr>
                <a:spLocks/>
              </p:cNvSpPr>
              <p:nvPr/>
            </p:nvSpPr>
            <p:spPr bwMode="grayWhite">
              <a:xfrm>
                <a:off x="4591050" y="4546600"/>
                <a:ext cx="468313" cy="461963"/>
              </a:xfrm>
              <a:custGeom>
                <a:avLst/>
                <a:gdLst>
                  <a:gd name="T0" fmla="*/ 2147483647 w 254"/>
                  <a:gd name="T1" fmla="*/ 0 h 260"/>
                  <a:gd name="T2" fmla="*/ 2147483647 w 254"/>
                  <a:gd name="T3" fmla="*/ 0 h 260"/>
                  <a:gd name="T4" fmla="*/ 2147483647 w 254"/>
                  <a:gd name="T5" fmla="*/ 2147483647 h 260"/>
                  <a:gd name="T6" fmla="*/ 2147483647 w 254"/>
                  <a:gd name="T7" fmla="*/ 2147483647 h 260"/>
                  <a:gd name="T8" fmla="*/ 2147483647 w 254"/>
                  <a:gd name="T9" fmla="*/ 0 h 260"/>
                  <a:gd name="T10" fmla="*/ 2147483647 w 254"/>
                  <a:gd name="T11" fmla="*/ 0 h 260"/>
                  <a:gd name="T12" fmla="*/ 2147483647 w 254"/>
                  <a:gd name="T13" fmla="*/ 2147483647 h 260"/>
                  <a:gd name="T14" fmla="*/ 2147483647 w 254"/>
                  <a:gd name="T15" fmla="*/ 2147483647 h 260"/>
                  <a:gd name="T16" fmla="*/ 2147483647 w 254"/>
                  <a:gd name="T17" fmla="*/ 2147483647 h 260"/>
                  <a:gd name="T18" fmla="*/ 2147483647 w 254"/>
                  <a:gd name="T19" fmla="*/ 2147483647 h 260"/>
                  <a:gd name="T20" fmla="*/ 2147483647 w 254"/>
                  <a:gd name="T21" fmla="*/ 2147483647 h 260"/>
                  <a:gd name="T22" fmla="*/ 2147483647 w 254"/>
                  <a:gd name="T23" fmla="*/ 2147483647 h 260"/>
                  <a:gd name="T24" fmla="*/ 0 w 254"/>
                  <a:gd name="T25" fmla="*/ 2147483647 h 260"/>
                  <a:gd name="T26" fmla="*/ 0 w 254"/>
                  <a:gd name="T27" fmla="*/ 2147483647 h 260"/>
                  <a:gd name="T28" fmla="*/ 2147483647 w 254"/>
                  <a:gd name="T29" fmla="*/ 2147483647 h 260"/>
                  <a:gd name="T30" fmla="*/ 2147483647 w 254"/>
                  <a:gd name="T31" fmla="*/ 2147483647 h 260"/>
                  <a:gd name="T32" fmla="*/ 2147483647 w 254"/>
                  <a:gd name="T33" fmla="*/ 2147483647 h 260"/>
                  <a:gd name="T34" fmla="*/ 2147483647 w 254"/>
                  <a:gd name="T35" fmla="*/ 2147483647 h 260"/>
                  <a:gd name="T36" fmla="*/ 2147483647 w 254"/>
                  <a:gd name="T37" fmla="*/ 2147483647 h 260"/>
                  <a:gd name="T38" fmla="*/ 2147483647 w 254"/>
                  <a:gd name="T39" fmla="*/ 2147483647 h 260"/>
                  <a:gd name="T40" fmla="*/ 2147483647 w 254"/>
                  <a:gd name="T41" fmla="*/ 2147483647 h 260"/>
                  <a:gd name="T42" fmla="*/ 2147483647 w 254"/>
                  <a:gd name="T43" fmla="*/ 2147483647 h 260"/>
                  <a:gd name="T44" fmla="*/ 2147483647 w 254"/>
                  <a:gd name="T45" fmla="*/ 2147483647 h 260"/>
                  <a:gd name="T46" fmla="*/ 2147483647 w 254"/>
                  <a:gd name="T47" fmla="*/ 2147483647 h 260"/>
                  <a:gd name="T48" fmla="*/ 2147483647 w 254"/>
                  <a:gd name="T49" fmla="*/ 2147483647 h 260"/>
                  <a:gd name="T50" fmla="*/ 2147483647 w 254"/>
                  <a:gd name="T51" fmla="*/ 2147483647 h 260"/>
                  <a:gd name="T52" fmla="*/ 2147483647 w 254"/>
                  <a:gd name="T53" fmla="*/ 2147483647 h 260"/>
                  <a:gd name="T54" fmla="*/ 2147483647 w 254"/>
                  <a:gd name="T55" fmla="*/ 2147483647 h 260"/>
                  <a:gd name="T56" fmla="*/ 2147483647 w 254"/>
                  <a:gd name="T57" fmla="*/ 2147483647 h 260"/>
                  <a:gd name="T58" fmla="*/ 2147483647 w 254"/>
                  <a:gd name="T59" fmla="*/ 2147483647 h 260"/>
                  <a:gd name="T60" fmla="*/ 2147483647 w 254"/>
                  <a:gd name="T61" fmla="*/ 2147483647 h 260"/>
                  <a:gd name="T62" fmla="*/ 2147483647 w 254"/>
                  <a:gd name="T63" fmla="*/ 2147483647 h 260"/>
                  <a:gd name="T64" fmla="*/ 2147483647 w 254"/>
                  <a:gd name="T65" fmla="*/ 2147483647 h 260"/>
                  <a:gd name="T66" fmla="*/ 2147483647 w 254"/>
                  <a:gd name="T67" fmla="*/ 2147483647 h 260"/>
                  <a:gd name="T68" fmla="*/ 2147483647 w 254"/>
                  <a:gd name="T69" fmla="*/ 2147483647 h 260"/>
                  <a:gd name="T70" fmla="*/ 2147483647 w 254"/>
                  <a:gd name="T71" fmla="*/ 2147483647 h 260"/>
                  <a:gd name="T72" fmla="*/ 2147483647 w 254"/>
                  <a:gd name="T73" fmla="*/ 2147483647 h 260"/>
                  <a:gd name="T74" fmla="*/ 2147483647 w 254"/>
                  <a:gd name="T75" fmla="*/ 2147483647 h 260"/>
                  <a:gd name="T76" fmla="*/ 2147483647 w 254"/>
                  <a:gd name="T77" fmla="*/ 2147483647 h 260"/>
                  <a:gd name="T78" fmla="*/ 2147483647 w 254"/>
                  <a:gd name="T79" fmla="*/ 2147483647 h 260"/>
                  <a:gd name="T80" fmla="*/ 2147483647 w 254"/>
                  <a:gd name="T81" fmla="*/ 2147483647 h 260"/>
                  <a:gd name="T82" fmla="*/ 2147483647 w 254"/>
                  <a:gd name="T83" fmla="*/ 2147483647 h 260"/>
                  <a:gd name="T84" fmla="*/ 2147483647 w 254"/>
                  <a:gd name="T85" fmla="*/ 2147483647 h 260"/>
                  <a:gd name="T86" fmla="*/ 2147483647 w 254"/>
                  <a:gd name="T87" fmla="*/ 2147483647 h 260"/>
                  <a:gd name="T88" fmla="*/ 2147483647 w 254"/>
                  <a:gd name="T89" fmla="*/ 2147483647 h 260"/>
                  <a:gd name="T90" fmla="*/ 2147483647 w 254"/>
                  <a:gd name="T91" fmla="*/ 2147483647 h 260"/>
                  <a:gd name="T92" fmla="*/ 2147483647 w 254"/>
                  <a:gd name="T93" fmla="*/ 2147483647 h 260"/>
                  <a:gd name="T94" fmla="*/ 2147483647 w 254"/>
                  <a:gd name="T95" fmla="*/ 2147483647 h 260"/>
                  <a:gd name="T96" fmla="*/ 2147483647 w 254"/>
                  <a:gd name="T97" fmla="*/ 2147483647 h 260"/>
                  <a:gd name="T98" fmla="*/ 2147483647 w 254"/>
                  <a:gd name="T99" fmla="*/ 2147483647 h 260"/>
                  <a:gd name="T100" fmla="*/ 2147483647 w 254"/>
                  <a:gd name="T101" fmla="*/ 2147483647 h 260"/>
                  <a:gd name="T102" fmla="*/ 2147483647 w 254"/>
                  <a:gd name="T103" fmla="*/ 0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4" h="260">
                    <a:moveTo>
                      <a:pt x="203" y="0"/>
                    </a:moveTo>
                    <a:lnTo>
                      <a:pt x="145" y="0"/>
                    </a:lnTo>
                    <a:lnTo>
                      <a:pt x="138" y="14"/>
                    </a:lnTo>
                    <a:lnTo>
                      <a:pt x="109" y="14"/>
                    </a:lnTo>
                    <a:lnTo>
                      <a:pt x="102" y="0"/>
                    </a:lnTo>
                    <a:lnTo>
                      <a:pt x="95" y="0"/>
                    </a:lnTo>
                    <a:lnTo>
                      <a:pt x="81" y="21"/>
                    </a:lnTo>
                    <a:lnTo>
                      <a:pt x="65" y="86"/>
                    </a:lnTo>
                    <a:lnTo>
                      <a:pt x="51" y="100"/>
                    </a:lnTo>
                    <a:lnTo>
                      <a:pt x="44" y="130"/>
                    </a:lnTo>
                    <a:lnTo>
                      <a:pt x="22" y="137"/>
                    </a:lnTo>
                    <a:lnTo>
                      <a:pt x="8" y="137"/>
                    </a:lnTo>
                    <a:lnTo>
                      <a:pt x="0" y="152"/>
                    </a:lnTo>
                    <a:lnTo>
                      <a:pt x="0" y="166"/>
                    </a:lnTo>
                    <a:lnTo>
                      <a:pt x="15" y="152"/>
                    </a:lnTo>
                    <a:lnTo>
                      <a:pt x="51" y="152"/>
                    </a:lnTo>
                    <a:lnTo>
                      <a:pt x="58" y="152"/>
                    </a:lnTo>
                    <a:lnTo>
                      <a:pt x="58" y="173"/>
                    </a:lnTo>
                    <a:lnTo>
                      <a:pt x="72" y="187"/>
                    </a:lnTo>
                    <a:lnTo>
                      <a:pt x="95" y="180"/>
                    </a:lnTo>
                    <a:lnTo>
                      <a:pt x="95" y="173"/>
                    </a:lnTo>
                    <a:lnTo>
                      <a:pt x="109" y="173"/>
                    </a:lnTo>
                    <a:lnTo>
                      <a:pt x="124" y="180"/>
                    </a:lnTo>
                    <a:lnTo>
                      <a:pt x="124" y="209"/>
                    </a:lnTo>
                    <a:lnTo>
                      <a:pt x="138" y="216"/>
                    </a:lnTo>
                    <a:lnTo>
                      <a:pt x="124" y="223"/>
                    </a:lnTo>
                    <a:lnTo>
                      <a:pt x="124" y="230"/>
                    </a:lnTo>
                    <a:lnTo>
                      <a:pt x="152" y="223"/>
                    </a:lnTo>
                    <a:lnTo>
                      <a:pt x="188" y="245"/>
                    </a:lnTo>
                    <a:lnTo>
                      <a:pt x="196" y="230"/>
                    </a:lnTo>
                    <a:lnTo>
                      <a:pt x="217" y="253"/>
                    </a:lnTo>
                    <a:lnTo>
                      <a:pt x="233" y="260"/>
                    </a:lnTo>
                    <a:lnTo>
                      <a:pt x="233" y="245"/>
                    </a:lnTo>
                    <a:lnTo>
                      <a:pt x="217" y="245"/>
                    </a:lnTo>
                    <a:lnTo>
                      <a:pt x="217" y="230"/>
                    </a:lnTo>
                    <a:lnTo>
                      <a:pt x="217" y="195"/>
                    </a:lnTo>
                    <a:lnTo>
                      <a:pt x="217" y="187"/>
                    </a:lnTo>
                    <a:lnTo>
                      <a:pt x="247" y="187"/>
                    </a:lnTo>
                    <a:lnTo>
                      <a:pt x="233" y="166"/>
                    </a:lnTo>
                    <a:lnTo>
                      <a:pt x="233" y="137"/>
                    </a:lnTo>
                    <a:lnTo>
                      <a:pt x="233" y="116"/>
                    </a:lnTo>
                    <a:lnTo>
                      <a:pt x="233" y="107"/>
                    </a:lnTo>
                    <a:lnTo>
                      <a:pt x="217" y="107"/>
                    </a:lnTo>
                    <a:lnTo>
                      <a:pt x="233" y="93"/>
                    </a:lnTo>
                    <a:lnTo>
                      <a:pt x="240" y="64"/>
                    </a:lnTo>
                    <a:lnTo>
                      <a:pt x="247" y="57"/>
                    </a:lnTo>
                    <a:lnTo>
                      <a:pt x="254" y="43"/>
                    </a:lnTo>
                    <a:lnTo>
                      <a:pt x="247" y="43"/>
                    </a:lnTo>
                    <a:lnTo>
                      <a:pt x="247" y="21"/>
                    </a:lnTo>
                    <a:lnTo>
                      <a:pt x="240" y="14"/>
                    </a:lnTo>
                    <a:lnTo>
                      <a:pt x="210" y="14"/>
                    </a:lnTo>
                    <a:lnTo>
                      <a:pt x="203"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49" name="Freeform 30"/>
              <p:cNvSpPr>
                <a:spLocks/>
              </p:cNvSpPr>
              <p:nvPr/>
            </p:nvSpPr>
            <p:spPr bwMode="grayWhite">
              <a:xfrm>
                <a:off x="4818063" y="4878388"/>
                <a:ext cx="309562" cy="246062"/>
              </a:xfrm>
              <a:custGeom>
                <a:avLst/>
                <a:gdLst>
                  <a:gd name="T0" fmla="*/ 2147483647 w 166"/>
                  <a:gd name="T1" fmla="*/ 2147483647 h 138"/>
                  <a:gd name="T2" fmla="*/ 2147483647 w 166"/>
                  <a:gd name="T3" fmla="*/ 2147483647 h 138"/>
                  <a:gd name="T4" fmla="*/ 2147483647 w 166"/>
                  <a:gd name="T5" fmla="*/ 2147483647 h 138"/>
                  <a:gd name="T6" fmla="*/ 2147483647 w 166"/>
                  <a:gd name="T7" fmla="*/ 2147483647 h 138"/>
                  <a:gd name="T8" fmla="*/ 2147483647 w 166"/>
                  <a:gd name="T9" fmla="*/ 2147483647 h 138"/>
                  <a:gd name="T10" fmla="*/ 2147483647 w 166"/>
                  <a:gd name="T11" fmla="*/ 2147483647 h 138"/>
                  <a:gd name="T12" fmla="*/ 2147483647 w 166"/>
                  <a:gd name="T13" fmla="*/ 2147483647 h 138"/>
                  <a:gd name="T14" fmla="*/ 2147483647 w 166"/>
                  <a:gd name="T15" fmla="*/ 2147483647 h 138"/>
                  <a:gd name="T16" fmla="*/ 2147483647 w 166"/>
                  <a:gd name="T17" fmla="*/ 2147483647 h 138"/>
                  <a:gd name="T18" fmla="*/ 2147483647 w 166"/>
                  <a:gd name="T19" fmla="*/ 0 h 138"/>
                  <a:gd name="T20" fmla="*/ 2147483647 w 166"/>
                  <a:gd name="T21" fmla="*/ 0 h 138"/>
                  <a:gd name="T22" fmla="*/ 2147483647 w 166"/>
                  <a:gd name="T23" fmla="*/ 0 h 138"/>
                  <a:gd name="T24" fmla="*/ 2147483647 w 166"/>
                  <a:gd name="T25" fmla="*/ 2147483647 h 138"/>
                  <a:gd name="T26" fmla="*/ 2147483647 w 166"/>
                  <a:gd name="T27" fmla="*/ 2147483647 h 138"/>
                  <a:gd name="T28" fmla="*/ 2147483647 w 166"/>
                  <a:gd name="T29" fmla="*/ 2147483647 h 138"/>
                  <a:gd name="T30" fmla="*/ 2147483647 w 166"/>
                  <a:gd name="T31" fmla="*/ 2147483647 h 138"/>
                  <a:gd name="T32" fmla="*/ 2147483647 w 166"/>
                  <a:gd name="T33" fmla="*/ 2147483647 h 138"/>
                  <a:gd name="T34" fmla="*/ 2147483647 w 166"/>
                  <a:gd name="T35" fmla="*/ 2147483647 h 138"/>
                  <a:gd name="T36" fmla="*/ 2147483647 w 166"/>
                  <a:gd name="T37" fmla="*/ 2147483647 h 138"/>
                  <a:gd name="T38" fmla="*/ 2147483647 w 166"/>
                  <a:gd name="T39" fmla="*/ 2147483647 h 138"/>
                  <a:gd name="T40" fmla="*/ 2147483647 w 166"/>
                  <a:gd name="T41" fmla="*/ 2147483647 h 138"/>
                  <a:gd name="T42" fmla="*/ 2147483647 w 166"/>
                  <a:gd name="T43" fmla="*/ 2147483647 h 138"/>
                  <a:gd name="T44" fmla="*/ 2147483647 w 166"/>
                  <a:gd name="T45" fmla="*/ 2147483647 h 138"/>
                  <a:gd name="T46" fmla="*/ 2147483647 w 166"/>
                  <a:gd name="T47" fmla="*/ 2147483647 h 138"/>
                  <a:gd name="T48" fmla="*/ 2147483647 w 166"/>
                  <a:gd name="T49" fmla="*/ 2147483647 h 138"/>
                  <a:gd name="T50" fmla="*/ 2147483647 w 166"/>
                  <a:gd name="T51" fmla="*/ 2147483647 h 138"/>
                  <a:gd name="T52" fmla="*/ 0 w 166"/>
                  <a:gd name="T53" fmla="*/ 2147483647 h 138"/>
                  <a:gd name="T54" fmla="*/ 0 w 166"/>
                  <a:gd name="T55" fmla="*/ 2147483647 h 138"/>
                  <a:gd name="T56" fmla="*/ 2147483647 w 166"/>
                  <a:gd name="T57" fmla="*/ 2147483647 h 138"/>
                  <a:gd name="T58" fmla="*/ 2147483647 w 166"/>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138">
                    <a:moveTo>
                      <a:pt x="28" y="36"/>
                    </a:moveTo>
                    <a:lnTo>
                      <a:pt x="64" y="58"/>
                    </a:lnTo>
                    <a:lnTo>
                      <a:pt x="72" y="43"/>
                    </a:lnTo>
                    <a:lnTo>
                      <a:pt x="93" y="66"/>
                    </a:lnTo>
                    <a:lnTo>
                      <a:pt x="109" y="73"/>
                    </a:lnTo>
                    <a:lnTo>
                      <a:pt x="109" y="58"/>
                    </a:lnTo>
                    <a:lnTo>
                      <a:pt x="93" y="58"/>
                    </a:lnTo>
                    <a:lnTo>
                      <a:pt x="93" y="43"/>
                    </a:lnTo>
                    <a:lnTo>
                      <a:pt x="93" y="8"/>
                    </a:lnTo>
                    <a:lnTo>
                      <a:pt x="93" y="0"/>
                    </a:lnTo>
                    <a:lnTo>
                      <a:pt x="123" y="0"/>
                    </a:lnTo>
                    <a:lnTo>
                      <a:pt x="130" y="0"/>
                    </a:lnTo>
                    <a:lnTo>
                      <a:pt x="159" y="22"/>
                    </a:lnTo>
                    <a:lnTo>
                      <a:pt x="166" y="36"/>
                    </a:lnTo>
                    <a:lnTo>
                      <a:pt x="159" y="43"/>
                    </a:lnTo>
                    <a:lnTo>
                      <a:pt x="159" y="58"/>
                    </a:lnTo>
                    <a:lnTo>
                      <a:pt x="152" y="73"/>
                    </a:lnTo>
                    <a:lnTo>
                      <a:pt x="159" y="80"/>
                    </a:lnTo>
                    <a:lnTo>
                      <a:pt x="116" y="102"/>
                    </a:lnTo>
                    <a:lnTo>
                      <a:pt x="116" y="109"/>
                    </a:lnTo>
                    <a:lnTo>
                      <a:pt x="93" y="109"/>
                    </a:lnTo>
                    <a:lnTo>
                      <a:pt x="93" y="116"/>
                    </a:lnTo>
                    <a:lnTo>
                      <a:pt x="72" y="138"/>
                    </a:lnTo>
                    <a:lnTo>
                      <a:pt x="43" y="138"/>
                    </a:lnTo>
                    <a:lnTo>
                      <a:pt x="28" y="123"/>
                    </a:lnTo>
                    <a:lnTo>
                      <a:pt x="21" y="138"/>
                    </a:lnTo>
                    <a:lnTo>
                      <a:pt x="0" y="116"/>
                    </a:lnTo>
                    <a:lnTo>
                      <a:pt x="0" y="73"/>
                    </a:lnTo>
                    <a:lnTo>
                      <a:pt x="36" y="66"/>
                    </a:lnTo>
                    <a:lnTo>
                      <a:pt x="28" y="3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50" name="Freeform 31"/>
              <p:cNvSpPr>
                <a:spLocks/>
              </p:cNvSpPr>
              <p:nvPr/>
            </p:nvSpPr>
            <p:spPr bwMode="grayWhite">
              <a:xfrm>
                <a:off x="5099050" y="4918075"/>
                <a:ext cx="79375" cy="179388"/>
              </a:xfrm>
              <a:custGeom>
                <a:avLst/>
                <a:gdLst>
                  <a:gd name="T0" fmla="*/ 2147483647 w 43"/>
                  <a:gd name="T1" fmla="*/ 2147483647 h 101"/>
                  <a:gd name="T2" fmla="*/ 0 w 43"/>
                  <a:gd name="T3" fmla="*/ 2147483647 h 101"/>
                  <a:gd name="T4" fmla="*/ 2147483647 w 43"/>
                  <a:gd name="T5" fmla="*/ 2147483647 h 101"/>
                  <a:gd name="T6" fmla="*/ 2147483647 w 43"/>
                  <a:gd name="T7" fmla="*/ 2147483647 h 101"/>
                  <a:gd name="T8" fmla="*/ 2147483647 w 43"/>
                  <a:gd name="T9" fmla="*/ 2147483647 h 101"/>
                  <a:gd name="T10" fmla="*/ 2147483647 w 43"/>
                  <a:gd name="T11" fmla="*/ 0 h 101"/>
                  <a:gd name="T12" fmla="*/ 2147483647 w 43"/>
                  <a:gd name="T13" fmla="*/ 0 h 101"/>
                  <a:gd name="T14" fmla="*/ 2147483647 w 43"/>
                  <a:gd name="T15" fmla="*/ 0 h 101"/>
                  <a:gd name="T16" fmla="*/ 2147483647 w 43"/>
                  <a:gd name="T17" fmla="*/ 2147483647 h 101"/>
                  <a:gd name="T18" fmla="*/ 2147483647 w 43"/>
                  <a:gd name="T19" fmla="*/ 2147483647 h 101"/>
                  <a:gd name="T20" fmla="*/ 2147483647 w 43"/>
                  <a:gd name="T21" fmla="*/ 2147483647 h 101"/>
                  <a:gd name="T22" fmla="*/ 2147483647 w 43"/>
                  <a:gd name="T23" fmla="*/ 2147483647 h 101"/>
                  <a:gd name="T24" fmla="*/ 2147483647 w 43"/>
                  <a:gd name="T25" fmla="*/ 2147483647 h 101"/>
                  <a:gd name="T26" fmla="*/ 2147483647 w 43"/>
                  <a:gd name="T27" fmla="*/ 2147483647 h 101"/>
                  <a:gd name="T28" fmla="*/ 2147483647 w 43"/>
                  <a:gd name="T29" fmla="*/ 2147483647 h 101"/>
                  <a:gd name="T30" fmla="*/ 2147483647 w 43"/>
                  <a:gd name="T31" fmla="*/ 2147483647 h 101"/>
                  <a:gd name="T32" fmla="*/ 2147483647 w 43"/>
                  <a:gd name="T33" fmla="*/ 2147483647 h 101"/>
                  <a:gd name="T34" fmla="*/ 2147483647 w 43"/>
                  <a:gd name="T35" fmla="*/ 2147483647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 h="101">
                    <a:moveTo>
                      <a:pt x="7" y="58"/>
                    </a:moveTo>
                    <a:lnTo>
                      <a:pt x="0" y="51"/>
                    </a:lnTo>
                    <a:lnTo>
                      <a:pt x="7" y="36"/>
                    </a:lnTo>
                    <a:lnTo>
                      <a:pt x="7" y="21"/>
                    </a:lnTo>
                    <a:lnTo>
                      <a:pt x="14" y="14"/>
                    </a:lnTo>
                    <a:lnTo>
                      <a:pt x="7" y="0"/>
                    </a:lnTo>
                    <a:lnTo>
                      <a:pt x="14" y="0"/>
                    </a:lnTo>
                    <a:lnTo>
                      <a:pt x="21" y="0"/>
                    </a:lnTo>
                    <a:lnTo>
                      <a:pt x="36" y="21"/>
                    </a:lnTo>
                    <a:lnTo>
                      <a:pt x="21" y="36"/>
                    </a:lnTo>
                    <a:lnTo>
                      <a:pt x="36" y="51"/>
                    </a:lnTo>
                    <a:lnTo>
                      <a:pt x="43" y="73"/>
                    </a:lnTo>
                    <a:lnTo>
                      <a:pt x="43" y="87"/>
                    </a:lnTo>
                    <a:lnTo>
                      <a:pt x="36" y="101"/>
                    </a:lnTo>
                    <a:lnTo>
                      <a:pt x="21" y="87"/>
                    </a:lnTo>
                    <a:lnTo>
                      <a:pt x="21" y="73"/>
                    </a:lnTo>
                    <a:lnTo>
                      <a:pt x="14" y="73"/>
                    </a:lnTo>
                    <a:lnTo>
                      <a:pt x="7" y="5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51" name="Freeform 32"/>
              <p:cNvSpPr>
                <a:spLocks/>
              </p:cNvSpPr>
              <p:nvPr/>
            </p:nvSpPr>
            <p:spPr bwMode="grayWhite">
              <a:xfrm>
                <a:off x="5099050" y="4918075"/>
                <a:ext cx="79375" cy="179388"/>
              </a:xfrm>
              <a:custGeom>
                <a:avLst/>
                <a:gdLst>
                  <a:gd name="T0" fmla="*/ 2147483647 w 43"/>
                  <a:gd name="T1" fmla="*/ 2147483647 h 101"/>
                  <a:gd name="T2" fmla="*/ 0 w 43"/>
                  <a:gd name="T3" fmla="*/ 2147483647 h 101"/>
                  <a:gd name="T4" fmla="*/ 2147483647 w 43"/>
                  <a:gd name="T5" fmla="*/ 2147483647 h 101"/>
                  <a:gd name="T6" fmla="*/ 2147483647 w 43"/>
                  <a:gd name="T7" fmla="*/ 2147483647 h 101"/>
                  <a:gd name="T8" fmla="*/ 2147483647 w 43"/>
                  <a:gd name="T9" fmla="*/ 2147483647 h 101"/>
                  <a:gd name="T10" fmla="*/ 2147483647 w 43"/>
                  <a:gd name="T11" fmla="*/ 0 h 101"/>
                  <a:gd name="T12" fmla="*/ 2147483647 w 43"/>
                  <a:gd name="T13" fmla="*/ 0 h 101"/>
                  <a:gd name="T14" fmla="*/ 2147483647 w 43"/>
                  <a:gd name="T15" fmla="*/ 0 h 101"/>
                  <a:gd name="T16" fmla="*/ 2147483647 w 43"/>
                  <a:gd name="T17" fmla="*/ 2147483647 h 101"/>
                  <a:gd name="T18" fmla="*/ 2147483647 w 43"/>
                  <a:gd name="T19" fmla="*/ 2147483647 h 101"/>
                  <a:gd name="T20" fmla="*/ 2147483647 w 43"/>
                  <a:gd name="T21" fmla="*/ 2147483647 h 101"/>
                  <a:gd name="T22" fmla="*/ 2147483647 w 43"/>
                  <a:gd name="T23" fmla="*/ 2147483647 h 101"/>
                  <a:gd name="T24" fmla="*/ 2147483647 w 43"/>
                  <a:gd name="T25" fmla="*/ 2147483647 h 101"/>
                  <a:gd name="T26" fmla="*/ 2147483647 w 43"/>
                  <a:gd name="T27" fmla="*/ 2147483647 h 101"/>
                  <a:gd name="T28" fmla="*/ 2147483647 w 43"/>
                  <a:gd name="T29" fmla="*/ 2147483647 h 101"/>
                  <a:gd name="T30" fmla="*/ 2147483647 w 43"/>
                  <a:gd name="T31" fmla="*/ 2147483647 h 101"/>
                  <a:gd name="T32" fmla="*/ 2147483647 w 43"/>
                  <a:gd name="T33" fmla="*/ 2147483647 h 101"/>
                  <a:gd name="T34" fmla="*/ 2147483647 w 43"/>
                  <a:gd name="T35" fmla="*/ 2147483647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 h="101">
                    <a:moveTo>
                      <a:pt x="7" y="58"/>
                    </a:moveTo>
                    <a:lnTo>
                      <a:pt x="0" y="51"/>
                    </a:lnTo>
                    <a:lnTo>
                      <a:pt x="7" y="36"/>
                    </a:lnTo>
                    <a:lnTo>
                      <a:pt x="7" y="21"/>
                    </a:lnTo>
                    <a:lnTo>
                      <a:pt x="14" y="14"/>
                    </a:lnTo>
                    <a:lnTo>
                      <a:pt x="7" y="0"/>
                    </a:lnTo>
                    <a:lnTo>
                      <a:pt x="14" y="0"/>
                    </a:lnTo>
                    <a:lnTo>
                      <a:pt x="21" y="0"/>
                    </a:lnTo>
                    <a:lnTo>
                      <a:pt x="36" y="21"/>
                    </a:lnTo>
                    <a:lnTo>
                      <a:pt x="21" y="36"/>
                    </a:lnTo>
                    <a:lnTo>
                      <a:pt x="36" y="51"/>
                    </a:lnTo>
                    <a:lnTo>
                      <a:pt x="43" y="73"/>
                    </a:lnTo>
                    <a:lnTo>
                      <a:pt x="43" y="87"/>
                    </a:lnTo>
                    <a:lnTo>
                      <a:pt x="36" y="101"/>
                    </a:lnTo>
                    <a:lnTo>
                      <a:pt x="21" y="87"/>
                    </a:lnTo>
                    <a:lnTo>
                      <a:pt x="21" y="73"/>
                    </a:lnTo>
                    <a:lnTo>
                      <a:pt x="14" y="73"/>
                    </a:lnTo>
                    <a:lnTo>
                      <a:pt x="7" y="58"/>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52" name="Freeform 33"/>
              <p:cNvSpPr>
                <a:spLocks/>
              </p:cNvSpPr>
              <p:nvPr/>
            </p:nvSpPr>
            <p:spPr bwMode="grayWhite">
              <a:xfrm>
                <a:off x="4608513" y="4316413"/>
                <a:ext cx="65087" cy="53975"/>
              </a:xfrm>
              <a:custGeom>
                <a:avLst/>
                <a:gdLst>
                  <a:gd name="T0" fmla="*/ 0 w 36"/>
                  <a:gd name="T1" fmla="*/ 2147483647 h 29"/>
                  <a:gd name="T2" fmla="*/ 2147483647 w 36"/>
                  <a:gd name="T3" fmla="*/ 2147483647 h 29"/>
                  <a:gd name="T4" fmla="*/ 2147483647 w 36"/>
                  <a:gd name="T5" fmla="*/ 2147483647 h 29"/>
                  <a:gd name="T6" fmla="*/ 2147483647 w 36"/>
                  <a:gd name="T7" fmla="*/ 2147483647 h 29"/>
                  <a:gd name="T8" fmla="*/ 2147483647 w 36"/>
                  <a:gd name="T9" fmla="*/ 2147483647 h 29"/>
                  <a:gd name="T10" fmla="*/ 2147483647 w 36"/>
                  <a:gd name="T11" fmla="*/ 0 h 29"/>
                  <a:gd name="T12" fmla="*/ 0 w 36"/>
                  <a:gd name="T13" fmla="*/ 214748364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9">
                    <a:moveTo>
                      <a:pt x="0" y="7"/>
                    </a:moveTo>
                    <a:lnTo>
                      <a:pt x="14" y="29"/>
                    </a:lnTo>
                    <a:lnTo>
                      <a:pt x="21" y="14"/>
                    </a:lnTo>
                    <a:lnTo>
                      <a:pt x="36" y="14"/>
                    </a:lnTo>
                    <a:lnTo>
                      <a:pt x="14" y="7"/>
                    </a:lnTo>
                    <a:lnTo>
                      <a:pt x="7"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54" name="Freeform 34"/>
              <p:cNvSpPr>
                <a:spLocks/>
              </p:cNvSpPr>
              <p:nvPr/>
            </p:nvSpPr>
            <p:spPr bwMode="grayWhite">
              <a:xfrm>
                <a:off x="4608513" y="4316413"/>
                <a:ext cx="65087" cy="53975"/>
              </a:xfrm>
              <a:custGeom>
                <a:avLst/>
                <a:gdLst>
                  <a:gd name="T0" fmla="*/ 0 w 36"/>
                  <a:gd name="T1" fmla="*/ 2147483647 h 29"/>
                  <a:gd name="T2" fmla="*/ 2147483647 w 36"/>
                  <a:gd name="T3" fmla="*/ 2147483647 h 29"/>
                  <a:gd name="T4" fmla="*/ 2147483647 w 36"/>
                  <a:gd name="T5" fmla="*/ 2147483647 h 29"/>
                  <a:gd name="T6" fmla="*/ 2147483647 w 36"/>
                  <a:gd name="T7" fmla="*/ 2147483647 h 29"/>
                  <a:gd name="T8" fmla="*/ 2147483647 w 36"/>
                  <a:gd name="T9" fmla="*/ 2147483647 h 29"/>
                  <a:gd name="T10" fmla="*/ 2147483647 w 36"/>
                  <a:gd name="T11" fmla="*/ 0 h 29"/>
                  <a:gd name="T12" fmla="*/ 0 w 36"/>
                  <a:gd name="T13" fmla="*/ 214748364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9">
                    <a:moveTo>
                      <a:pt x="0" y="7"/>
                    </a:moveTo>
                    <a:lnTo>
                      <a:pt x="14" y="29"/>
                    </a:lnTo>
                    <a:lnTo>
                      <a:pt x="21" y="14"/>
                    </a:lnTo>
                    <a:lnTo>
                      <a:pt x="36" y="14"/>
                    </a:lnTo>
                    <a:lnTo>
                      <a:pt x="14" y="7"/>
                    </a:lnTo>
                    <a:lnTo>
                      <a:pt x="7" y="0"/>
                    </a:lnTo>
                    <a:lnTo>
                      <a:pt x="0"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55" name="Freeform 35"/>
              <p:cNvSpPr>
                <a:spLocks/>
              </p:cNvSpPr>
              <p:nvPr/>
            </p:nvSpPr>
            <p:spPr bwMode="grayWhite">
              <a:xfrm>
                <a:off x="4967288" y="3346450"/>
                <a:ext cx="358775" cy="217488"/>
              </a:xfrm>
              <a:custGeom>
                <a:avLst/>
                <a:gdLst>
                  <a:gd name="T0" fmla="*/ 2147483647 w 196"/>
                  <a:gd name="T1" fmla="*/ 2147483647 h 123"/>
                  <a:gd name="T2" fmla="*/ 2147483647 w 196"/>
                  <a:gd name="T3" fmla="*/ 2147483647 h 123"/>
                  <a:gd name="T4" fmla="*/ 2147483647 w 196"/>
                  <a:gd name="T5" fmla="*/ 2147483647 h 123"/>
                  <a:gd name="T6" fmla="*/ 2147483647 w 196"/>
                  <a:gd name="T7" fmla="*/ 2147483647 h 123"/>
                  <a:gd name="T8" fmla="*/ 2147483647 w 196"/>
                  <a:gd name="T9" fmla="*/ 0 h 123"/>
                  <a:gd name="T10" fmla="*/ 2147483647 w 196"/>
                  <a:gd name="T11" fmla="*/ 2147483647 h 123"/>
                  <a:gd name="T12" fmla="*/ 2147483647 w 196"/>
                  <a:gd name="T13" fmla="*/ 2147483647 h 123"/>
                  <a:gd name="T14" fmla="*/ 2147483647 w 196"/>
                  <a:gd name="T15" fmla="*/ 2147483647 h 123"/>
                  <a:gd name="T16" fmla="*/ 2147483647 w 196"/>
                  <a:gd name="T17" fmla="*/ 2147483647 h 123"/>
                  <a:gd name="T18" fmla="*/ 2147483647 w 196"/>
                  <a:gd name="T19" fmla="*/ 2147483647 h 123"/>
                  <a:gd name="T20" fmla="*/ 2147483647 w 196"/>
                  <a:gd name="T21" fmla="*/ 2147483647 h 123"/>
                  <a:gd name="T22" fmla="*/ 2147483647 w 196"/>
                  <a:gd name="T23" fmla="*/ 2147483647 h 123"/>
                  <a:gd name="T24" fmla="*/ 2147483647 w 196"/>
                  <a:gd name="T25" fmla="*/ 2147483647 h 123"/>
                  <a:gd name="T26" fmla="*/ 2147483647 w 196"/>
                  <a:gd name="T27" fmla="*/ 2147483647 h 123"/>
                  <a:gd name="T28" fmla="*/ 2147483647 w 196"/>
                  <a:gd name="T29" fmla="*/ 2147483647 h 123"/>
                  <a:gd name="T30" fmla="*/ 2147483647 w 196"/>
                  <a:gd name="T31" fmla="*/ 2147483647 h 123"/>
                  <a:gd name="T32" fmla="*/ 2147483647 w 196"/>
                  <a:gd name="T33" fmla="*/ 2147483647 h 123"/>
                  <a:gd name="T34" fmla="*/ 2147483647 w 196"/>
                  <a:gd name="T35" fmla="*/ 2147483647 h 123"/>
                  <a:gd name="T36" fmla="*/ 2147483647 w 196"/>
                  <a:gd name="T37" fmla="*/ 2147483647 h 123"/>
                  <a:gd name="T38" fmla="*/ 2147483647 w 196"/>
                  <a:gd name="T39" fmla="*/ 2147483647 h 123"/>
                  <a:gd name="T40" fmla="*/ 2147483647 w 196"/>
                  <a:gd name="T41" fmla="*/ 2147483647 h 123"/>
                  <a:gd name="T42" fmla="*/ 2147483647 w 196"/>
                  <a:gd name="T43" fmla="*/ 2147483647 h 123"/>
                  <a:gd name="T44" fmla="*/ 0 w 196"/>
                  <a:gd name="T45" fmla="*/ 2147483647 h 123"/>
                  <a:gd name="T46" fmla="*/ 2147483647 w 196"/>
                  <a:gd name="T47" fmla="*/ 2147483647 h 123"/>
                  <a:gd name="T48" fmla="*/ 2147483647 w 196"/>
                  <a:gd name="T49" fmla="*/ 2147483647 h 123"/>
                  <a:gd name="T50" fmla="*/ 2147483647 w 196"/>
                  <a:gd name="T51" fmla="*/ 2147483647 h 123"/>
                  <a:gd name="T52" fmla="*/ 2147483647 w 196"/>
                  <a:gd name="T53" fmla="*/ 2147483647 h 123"/>
                  <a:gd name="T54" fmla="*/ 2147483647 w 196"/>
                  <a:gd name="T55" fmla="*/ 2147483647 h 123"/>
                  <a:gd name="T56" fmla="*/ 2147483647 w 196"/>
                  <a:gd name="T57" fmla="*/ 2147483647 h 123"/>
                  <a:gd name="T58" fmla="*/ 2147483647 w 196"/>
                  <a:gd name="T59" fmla="*/ 2147483647 h 123"/>
                  <a:gd name="T60" fmla="*/ 2147483647 w 196"/>
                  <a:gd name="T61" fmla="*/ 2147483647 h 123"/>
                  <a:gd name="T62" fmla="*/ 2147483647 w 196"/>
                  <a:gd name="T63" fmla="*/ 2147483647 h 123"/>
                  <a:gd name="T64" fmla="*/ 2147483647 w 196"/>
                  <a:gd name="T65" fmla="*/ 2147483647 h 123"/>
                  <a:gd name="T66" fmla="*/ 2147483647 w 196"/>
                  <a:gd name="T67" fmla="*/ 2147483647 h 123"/>
                  <a:gd name="T68" fmla="*/ 2147483647 w 196"/>
                  <a:gd name="T69" fmla="*/ 2147483647 h 123"/>
                  <a:gd name="T70" fmla="*/ 2147483647 w 196"/>
                  <a:gd name="T71" fmla="*/ 2147483647 h 123"/>
                  <a:gd name="T72" fmla="*/ 2147483647 w 196"/>
                  <a:gd name="T73" fmla="*/ 2147483647 h 123"/>
                  <a:gd name="T74" fmla="*/ 2147483647 w 196"/>
                  <a:gd name="T75" fmla="*/ 2147483647 h 123"/>
                  <a:gd name="T76" fmla="*/ 2147483647 w 196"/>
                  <a:gd name="T77" fmla="*/ 2147483647 h 123"/>
                  <a:gd name="T78" fmla="*/ 2147483647 w 196"/>
                  <a:gd name="T79" fmla="*/ 2147483647 h 123"/>
                  <a:gd name="T80" fmla="*/ 2147483647 w 196"/>
                  <a:gd name="T81" fmla="*/ 2147483647 h 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6" h="123">
                    <a:moveTo>
                      <a:pt x="123" y="43"/>
                    </a:moveTo>
                    <a:lnTo>
                      <a:pt x="116" y="43"/>
                    </a:lnTo>
                    <a:lnTo>
                      <a:pt x="94" y="36"/>
                    </a:lnTo>
                    <a:lnTo>
                      <a:pt x="137" y="7"/>
                    </a:lnTo>
                    <a:lnTo>
                      <a:pt x="160" y="0"/>
                    </a:lnTo>
                    <a:lnTo>
                      <a:pt x="167" y="7"/>
                    </a:lnTo>
                    <a:lnTo>
                      <a:pt x="137" y="14"/>
                    </a:lnTo>
                    <a:lnTo>
                      <a:pt x="152" y="21"/>
                    </a:lnTo>
                    <a:lnTo>
                      <a:pt x="130" y="43"/>
                    </a:lnTo>
                    <a:lnTo>
                      <a:pt x="123" y="43"/>
                    </a:lnTo>
                    <a:lnTo>
                      <a:pt x="130" y="43"/>
                    </a:lnTo>
                    <a:lnTo>
                      <a:pt x="196" y="94"/>
                    </a:lnTo>
                    <a:lnTo>
                      <a:pt x="196" y="108"/>
                    </a:lnTo>
                    <a:lnTo>
                      <a:pt x="196" y="116"/>
                    </a:lnTo>
                    <a:lnTo>
                      <a:pt x="167" y="123"/>
                    </a:lnTo>
                    <a:lnTo>
                      <a:pt x="130" y="123"/>
                    </a:lnTo>
                    <a:lnTo>
                      <a:pt x="109" y="108"/>
                    </a:lnTo>
                    <a:lnTo>
                      <a:pt x="80" y="108"/>
                    </a:lnTo>
                    <a:lnTo>
                      <a:pt x="51" y="123"/>
                    </a:lnTo>
                    <a:lnTo>
                      <a:pt x="37" y="123"/>
                    </a:lnTo>
                    <a:lnTo>
                      <a:pt x="14" y="123"/>
                    </a:lnTo>
                    <a:lnTo>
                      <a:pt x="7" y="108"/>
                    </a:lnTo>
                    <a:lnTo>
                      <a:pt x="0" y="94"/>
                    </a:lnTo>
                    <a:lnTo>
                      <a:pt x="7" y="79"/>
                    </a:lnTo>
                    <a:lnTo>
                      <a:pt x="14" y="79"/>
                    </a:lnTo>
                    <a:lnTo>
                      <a:pt x="14" y="72"/>
                    </a:lnTo>
                    <a:lnTo>
                      <a:pt x="14" y="64"/>
                    </a:lnTo>
                    <a:lnTo>
                      <a:pt x="30" y="50"/>
                    </a:lnTo>
                    <a:lnTo>
                      <a:pt x="30" y="43"/>
                    </a:lnTo>
                    <a:lnTo>
                      <a:pt x="30" y="36"/>
                    </a:lnTo>
                    <a:lnTo>
                      <a:pt x="37" y="36"/>
                    </a:lnTo>
                    <a:lnTo>
                      <a:pt x="44" y="14"/>
                    </a:lnTo>
                    <a:lnTo>
                      <a:pt x="58" y="14"/>
                    </a:lnTo>
                    <a:lnTo>
                      <a:pt x="58" y="21"/>
                    </a:lnTo>
                    <a:lnTo>
                      <a:pt x="87" y="36"/>
                    </a:lnTo>
                    <a:lnTo>
                      <a:pt x="73" y="43"/>
                    </a:lnTo>
                    <a:lnTo>
                      <a:pt x="80" y="50"/>
                    </a:lnTo>
                    <a:lnTo>
                      <a:pt x="80" y="64"/>
                    </a:lnTo>
                    <a:lnTo>
                      <a:pt x="87" y="64"/>
                    </a:lnTo>
                    <a:lnTo>
                      <a:pt x="116" y="43"/>
                    </a:lnTo>
                    <a:lnTo>
                      <a:pt x="123" y="43"/>
                    </a:lnTo>
                    <a:close/>
                  </a:path>
                </a:pathLst>
              </a:custGeom>
              <a:solidFill>
                <a:srgbClr val="DDDDDD"/>
              </a:solidFill>
              <a:ln w="3175" cmpd="sng">
                <a:solidFill>
                  <a:schemeClr val="bg1"/>
                </a:solidFill>
                <a:round/>
                <a:headEnd/>
                <a:tailEnd/>
              </a:ln>
            </p:spPr>
            <p:txBody>
              <a:bodyPr/>
              <a:lstStyle/>
              <a:p>
                <a:endParaRPr lang="en-US" sz="1350" dirty="0"/>
              </a:p>
            </p:txBody>
          </p:sp>
          <p:sp>
            <p:nvSpPr>
              <p:cNvPr id="56" name="Freeform 36"/>
              <p:cNvSpPr>
                <a:spLocks/>
              </p:cNvSpPr>
              <p:nvPr/>
            </p:nvSpPr>
            <p:spPr bwMode="grayWhite">
              <a:xfrm>
                <a:off x="4967288" y="3346450"/>
                <a:ext cx="358775" cy="217488"/>
              </a:xfrm>
              <a:custGeom>
                <a:avLst/>
                <a:gdLst>
                  <a:gd name="T0" fmla="*/ 2147483647 w 196"/>
                  <a:gd name="T1" fmla="*/ 2147483647 h 123"/>
                  <a:gd name="T2" fmla="*/ 2147483647 w 196"/>
                  <a:gd name="T3" fmla="*/ 2147483647 h 123"/>
                  <a:gd name="T4" fmla="*/ 2147483647 w 196"/>
                  <a:gd name="T5" fmla="*/ 2147483647 h 123"/>
                  <a:gd name="T6" fmla="*/ 2147483647 w 196"/>
                  <a:gd name="T7" fmla="*/ 2147483647 h 123"/>
                  <a:gd name="T8" fmla="*/ 2147483647 w 196"/>
                  <a:gd name="T9" fmla="*/ 0 h 123"/>
                  <a:gd name="T10" fmla="*/ 2147483647 w 196"/>
                  <a:gd name="T11" fmla="*/ 2147483647 h 123"/>
                  <a:gd name="T12" fmla="*/ 2147483647 w 196"/>
                  <a:gd name="T13" fmla="*/ 2147483647 h 123"/>
                  <a:gd name="T14" fmla="*/ 2147483647 w 196"/>
                  <a:gd name="T15" fmla="*/ 2147483647 h 123"/>
                  <a:gd name="T16" fmla="*/ 2147483647 w 196"/>
                  <a:gd name="T17" fmla="*/ 2147483647 h 123"/>
                  <a:gd name="T18" fmla="*/ 2147483647 w 196"/>
                  <a:gd name="T19" fmla="*/ 2147483647 h 123"/>
                  <a:gd name="T20" fmla="*/ 2147483647 w 196"/>
                  <a:gd name="T21" fmla="*/ 2147483647 h 123"/>
                  <a:gd name="T22" fmla="*/ 2147483647 w 196"/>
                  <a:gd name="T23" fmla="*/ 2147483647 h 123"/>
                  <a:gd name="T24" fmla="*/ 2147483647 w 196"/>
                  <a:gd name="T25" fmla="*/ 2147483647 h 123"/>
                  <a:gd name="T26" fmla="*/ 2147483647 w 196"/>
                  <a:gd name="T27" fmla="*/ 2147483647 h 123"/>
                  <a:gd name="T28" fmla="*/ 2147483647 w 196"/>
                  <a:gd name="T29" fmla="*/ 2147483647 h 123"/>
                  <a:gd name="T30" fmla="*/ 2147483647 w 196"/>
                  <a:gd name="T31" fmla="*/ 2147483647 h 123"/>
                  <a:gd name="T32" fmla="*/ 2147483647 w 196"/>
                  <a:gd name="T33" fmla="*/ 2147483647 h 123"/>
                  <a:gd name="T34" fmla="*/ 2147483647 w 196"/>
                  <a:gd name="T35" fmla="*/ 2147483647 h 123"/>
                  <a:gd name="T36" fmla="*/ 2147483647 w 196"/>
                  <a:gd name="T37" fmla="*/ 2147483647 h 123"/>
                  <a:gd name="T38" fmla="*/ 2147483647 w 196"/>
                  <a:gd name="T39" fmla="*/ 2147483647 h 123"/>
                  <a:gd name="T40" fmla="*/ 2147483647 w 196"/>
                  <a:gd name="T41" fmla="*/ 2147483647 h 123"/>
                  <a:gd name="T42" fmla="*/ 2147483647 w 196"/>
                  <a:gd name="T43" fmla="*/ 2147483647 h 123"/>
                  <a:gd name="T44" fmla="*/ 0 w 196"/>
                  <a:gd name="T45" fmla="*/ 2147483647 h 123"/>
                  <a:gd name="T46" fmla="*/ 2147483647 w 196"/>
                  <a:gd name="T47" fmla="*/ 2147483647 h 123"/>
                  <a:gd name="T48" fmla="*/ 2147483647 w 196"/>
                  <a:gd name="T49" fmla="*/ 2147483647 h 123"/>
                  <a:gd name="T50" fmla="*/ 2147483647 w 196"/>
                  <a:gd name="T51" fmla="*/ 2147483647 h 123"/>
                  <a:gd name="T52" fmla="*/ 2147483647 w 196"/>
                  <a:gd name="T53" fmla="*/ 2147483647 h 123"/>
                  <a:gd name="T54" fmla="*/ 2147483647 w 196"/>
                  <a:gd name="T55" fmla="*/ 2147483647 h 123"/>
                  <a:gd name="T56" fmla="*/ 2147483647 w 196"/>
                  <a:gd name="T57" fmla="*/ 2147483647 h 123"/>
                  <a:gd name="T58" fmla="*/ 2147483647 w 196"/>
                  <a:gd name="T59" fmla="*/ 2147483647 h 123"/>
                  <a:gd name="T60" fmla="*/ 2147483647 w 196"/>
                  <a:gd name="T61" fmla="*/ 2147483647 h 123"/>
                  <a:gd name="T62" fmla="*/ 2147483647 w 196"/>
                  <a:gd name="T63" fmla="*/ 2147483647 h 123"/>
                  <a:gd name="T64" fmla="*/ 2147483647 w 196"/>
                  <a:gd name="T65" fmla="*/ 2147483647 h 123"/>
                  <a:gd name="T66" fmla="*/ 2147483647 w 196"/>
                  <a:gd name="T67" fmla="*/ 2147483647 h 123"/>
                  <a:gd name="T68" fmla="*/ 2147483647 w 196"/>
                  <a:gd name="T69" fmla="*/ 2147483647 h 123"/>
                  <a:gd name="T70" fmla="*/ 2147483647 w 196"/>
                  <a:gd name="T71" fmla="*/ 2147483647 h 123"/>
                  <a:gd name="T72" fmla="*/ 2147483647 w 196"/>
                  <a:gd name="T73" fmla="*/ 2147483647 h 123"/>
                  <a:gd name="T74" fmla="*/ 2147483647 w 196"/>
                  <a:gd name="T75" fmla="*/ 2147483647 h 123"/>
                  <a:gd name="T76" fmla="*/ 2147483647 w 196"/>
                  <a:gd name="T77" fmla="*/ 2147483647 h 123"/>
                  <a:gd name="T78" fmla="*/ 2147483647 w 196"/>
                  <a:gd name="T79" fmla="*/ 2147483647 h 123"/>
                  <a:gd name="T80" fmla="*/ 2147483647 w 196"/>
                  <a:gd name="T81" fmla="*/ 2147483647 h 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6" h="123">
                    <a:moveTo>
                      <a:pt x="123" y="43"/>
                    </a:moveTo>
                    <a:lnTo>
                      <a:pt x="116" y="43"/>
                    </a:lnTo>
                    <a:lnTo>
                      <a:pt x="94" y="36"/>
                    </a:lnTo>
                    <a:lnTo>
                      <a:pt x="137" y="7"/>
                    </a:lnTo>
                    <a:lnTo>
                      <a:pt x="160" y="0"/>
                    </a:lnTo>
                    <a:lnTo>
                      <a:pt x="167" y="7"/>
                    </a:lnTo>
                    <a:lnTo>
                      <a:pt x="137" y="14"/>
                    </a:lnTo>
                    <a:lnTo>
                      <a:pt x="152" y="21"/>
                    </a:lnTo>
                    <a:lnTo>
                      <a:pt x="130" y="43"/>
                    </a:lnTo>
                    <a:lnTo>
                      <a:pt x="123" y="43"/>
                    </a:lnTo>
                    <a:lnTo>
                      <a:pt x="130" y="43"/>
                    </a:lnTo>
                    <a:lnTo>
                      <a:pt x="196" y="94"/>
                    </a:lnTo>
                    <a:lnTo>
                      <a:pt x="196" y="108"/>
                    </a:lnTo>
                    <a:lnTo>
                      <a:pt x="196" y="116"/>
                    </a:lnTo>
                    <a:lnTo>
                      <a:pt x="167" y="123"/>
                    </a:lnTo>
                    <a:lnTo>
                      <a:pt x="130" y="123"/>
                    </a:lnTo>
                    <a:lnTo>
                      <a:pt x="109" y="108"/>
                    </a:lnTo>
                    <a:lnTo>
                      <a:pt x="80" y="108"/>
                    </a:lnTo>
                    <a:lnTo>
                      <a:pt x="51" y="123"/>
                    </a:lnTo>
                    <a:lnTo>
                      <a:pt x="37" y="123"/>
                    </a:lnTo>
                    <a:lnTo>
                      <a:pt x="14" y="123"/>
                    </a:lnTo>
                    <a:lnTo>
                      <a:pt x="7" y="108"/>
                    </a:lnTo>
                    <a:lnTo>
                      <a:pt x="0" y="94"/>
                    </a:lnTo>
                    <a:lnTo>
                      <a:pt x="7" y="79"/>
                    </a:lnTo>
                    <a:lnTo>
                      <a:pt x="14" y="79"/>
                    </a:lnTo>
                    <a:lnTo>
                      <a:pt x="14" y="72"/>
                    </a:lnTo>
                    <a:lnTo>
                      <a:pt x="14" y="64"/>
                    </a:lnTo>
                    <a:lnTo>
                      <a:pt x="30" y="50"/>
                    </a:lnTo>
                    <a:lnTo>
                      <a:pt x="30" y="43"/>
                    </a:lnTo>
                    <a:lnTo>
                      <a:pt x="30" y="36"/>
                    </a:lnTo>
                    <a:lnTo>
                      <a:pt x="37" y="36"/>
                    </a:lnTo>
                    <a:lnTo>
                      <a:pt x="44" y="14"/>
                    </a:lnTo>
                    <a:lnTo>
                      <a:pt x="58" y="14"/>
                    </a:lnTo>
                    <a:lnTo>
                      <a:pt x="58" y="21"/>
                    </a:lnTo>
                    <a:lnTo>
                      <a:pt x="87" y="36"/>
                    </a:lnTo>
                    <a:lnTo>
                      <a:pt x="73" y="43"/>
                    </a:lnTo>
                    <a:lnTo>
                      <a:pt x="80" y="50"/>
                    </a:lnTo>
                    <a:lnTo>
                      <a:pt x="80" y="64"/>
                    </a:lnTo>
                    <a:lnTo>
                      <a:pt x="87" y="64"/>
                    </a:lnTo>
                    <a:lnTo>
                      <a:pt x="116" y="43"/>
                    </a:lnTo>
                    <a:lnTo>
                      <a:pt x="123" y="43"/>
                    </a:lnTo>
                  </a:path>
                </a:pathLst>
              </a:custGeom>
              <a:solidFill>
                <a:schemeClr val="bg1"/>
              </a:solidFill>
              <a:ln w="3175" cmpd="sng">
                <a:solidFill>
                  <a:schemeClr val="bg1"/>
                </a:solidFill>
                <a:prstDash val="solid"/>
                <a:round/>
                <a:headEnd/>
                <a:tailEnd/>
              </a:ln>
            </p:spPr>
            <p:txBody>
              <a:bodyPr/>
              <a:lstStyle/>
              <a:p>
                <a:endParaRPr lang="en-US" sz="1350" dirty="0"/>
              </a:p>
            </p:txBody>
          </p:sp>
          <p:sp>
            <p:nvSpPr>
              <p:cNvPr id="57" name="Freeform 37"/>
              <p:cNvSpPr>
                <a:spLocks/>
              </p:cNvSpPr>
              <p:nvPr/>
            </p:nvSpPr>
            <p:spPr bwMode="grayWhite">
              <a:xfrm>
                <a:off x="6880225" y="3011488"/>
                <a:ext cx="160338" cy="195262"/>
              </a:xfrm>
              <a:custGeom>
                <a:avLst/>
                <a:gdLst>
                  <a:gd name="T0" fmla="*/ 0 w 86"/>
                  <a:gd name="T1" fmla="*/ 2147483647 h 109"/>
                  <a:gd name="T2" fmla="*/ 2147483647 w 86"/>
                  <a:gd name="T3" fmla="*/ 2147483647 h 109"/>
                  <a:gd name="T4" fmla="*/ 2147483647 w 86"/>
                  <a:gd name="T5" fmla="*/ 2147483647 h 109"/>
                  <a:gd name="T6" fmla="*/ 2147483647 w 86"/>
                  <a:gd name="T7" fmla="*/ 2147483647 h 109"/>
                  <a:gd name="T8" fmla="*/ 2147483647 w 86"/>
                  <a:gd name="T9" fmla="*/ 2147483647 h 109"/>
                  <a:gd name="T10" fmla="*/ 2147483647 w 86"/>
                  <a:gd name="T11" fmla="*/ 2147483647 h 109"/>
                  <a:gd name="T12" fmla="*/ 2147483647 w 86"/>
                  <a:gd name="T13" fmla="*/ 0 h 109"/>
                  <a:gd name="T14" fmla="*/ 2147483647 w 86"/>
                  <a:gd name="T15" fmla="*/ 0 h 109"/>
                  <a:gd name="T16" fmla="*/ 2147483647 w 86"/>
                  <a:gd name="T17" fmla="*/ 2147483647 h 109"/>
                  <a:gd name="T18" fmla="*/ 2147483647 w 86"/>
                  <a:gd name="T19" fmla="*/ 2147483647 h 109"/>
                  <a:gd name="T20" fmla="*/ 0 w 86"/>
                  <a:gd name="T21" fmla="*/ 2147483647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109">
                    <a:moveTo>
                      <a:pt x="0" y="102"/>
                    </a:moveTo>
                    <a:lnTo>
                      <a:pt x="7" y="109"/>
                    </a:lnTo>
                    <a:lnTo>
                      <a:pt x="36" y="102"/>
                    </a:lnTo>
                    <a:lnTo>
                      <a:pt x="36" y="87"/>
                    </a:lnTo>
                    <a:lnTo>
                      <a:pt x="65" y="73"/>
                    </a:lnTo>
                    <a:lnTo>
                      <a:pt x="79" y="44"/>
                    </a:lnTo>
                    <a:lnTo>
                      <a:pt x="86" y="0"/>
                    </a:lnTo>
                    <a:lnTo>
                      <a:pt x="79" y="0"/>
                    </a:lnTo>
                    <a:lnTo>
                      <a:pt x="65" y="44"/>
                    </a:lnTo>
                    <a:lnTo>
                      <a:pt x="29" y="87"/>
                    </a:lnTo>
                    <a:lnTo>
                      <a:pt x="0" y="102"/>
                    </a:lnTo>
                    <a:close/>
                  </a:path>
                </a:pathLst>
              </a:custGeom>
              <a:solidFill>
                <a:srgbClr val="DDDDDD"/>
              </a:solidFill>
              <a:ln w="3175" cmpd="sng">
                <a:solidFill>
                  <a:schemeClr val="bg1"/>
                </a:solidFill>
                <a:round/>
                <a:headEnd/>
                <a:tailEnd/>
              </a:ln>
            </p:spPr>
            <p:txBody>
              <a:bodyPr/>
              <a:lstStyle/>
              <a:p>
                <a:endParaRPr lang="en-US" sz="1350" dirty="0"/>
              </a:p>
            </p:txBody>
          </p:sp>
          <p:sp>
            <p:nvSpPr>
              <p:cNvPr id="58" name="Freeform 38"/>
              <p:cNvSpPr>
                <a:spLocks/>
              </p:cNvSpPr>
              <p:nvPr/>
            </p:nvSpPr>
            <p:spPr bwMode="grayWhite">
              <a:xfrm>
                <a:off x="6880225" y="3011488"/>
                <a:ext cx="160338" cy="195262"/>
              </a:xfrm>
              <a:custGeom>
                <a:avLst/>
                <a:gdLst>
                  <a:gd name="T0" fmla="*/ 0 w 86"/>
                  <a:gd name="T1" fmla="*/ 2147483647 h 109"/>
                  <a:gd name="T2" fmla="*/ 2147483647 w 86"/>
                  <a:gd name="T3" fmla="*/ 2147483647 h 109"/>
                  <a:gd name="T4" fmla="*/ 2147483647 w 86"/>
                  <a:gd name="T5" fmla="*/ 2147483647 h 109"/>
                  <a:gd name="T6" fmla="*/ 2147483647 w 86"/>
                  <a:gd name="T7" fmla="*/ 2147483647 h 109"/>
                  <a:gd name="T8" fmla="*/ 2147483647 w 86"/>
                  <a:gd name="T9" fmla="*/ 2147483647 h 109"/>
                  <a:gd name="T10" fmla="*/ 2147483647 w 86"/>
                  <a:gd name="T11" fmla="*/ 2147483647 h 109"/>
                  <a:gd name="T12" fmla="*/ 2147483647 w 86"/>
                  <a:gd name="T13" fmla="*/ 0 h 109"/>
                  <a:gd name="T14" fmla="*/ 2147483647 w 86"/>
                  <a:gd name="T15" fmla="*/ 0 h 109"/>
                  <a:gd name="T16" fmla="*/ 2147483647 w 86"/>
                  <a:gd name="T17" fmla="*/ 2147483647 h 109"/>
                  <a:gd name="T18" fmla="*/ 2147483647 w 86"/>
                  <a:gd name="T19" fmla="*/ 2147483647 h 109"/>
                  <a:gd name="T20" fmla="*/ 0 w 86"/>
                  <a:gd name="T21" fmla="*/ 2147483647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109">
                    <a:moveTo>
                      <a:pt x="0" y="102"/>
                    </a:moveTo>
                    <a:lnTo>
                      <a:pt x="7" y="109"/>
                    </a:lnTo>
                    <a:lnTo>
                      <a:pt x="36" y="102"/>
                    </a:lnTo>
                    <a:lnTo>
                      <a:pt x="36" y="87"/>
                    </a:lnTo>
                    <a:lnTo>
                      <a:pt x="65" y="73"/>
                    </a:lnTo>
                    <a:lnTo>
                      <a:pt x="79" y="44"/>
                    </a:lnTo>
                    <a:lnTo>
                      <a:pt x="86" y="0"/>
                    </a:lnTo>
                    <a:lnTo>
                      <a:pt x="79" y="0"/>
                    </a:lnTo>
                    <a:lnTo>
                      <a:pt x="65" y="44"/>
                    </a:lnTo>
                    <a:lnTo>
                      <a:pt x="29" y="87"/>
                    </a:lnTo>
                    <a:lnTo>
                      <a:pt x="0" y="102"/>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59" name="Freeform 39"/>
              <p:cNvSpPr>
                <a:spLocks/>
              </p:cNvSpPr>
              <p:nvPr/>
            </p:nvSpPr>
            <p:spPr bwMode="grayWhite">
              <a:xfrm>
                <a:off x="2065338" y="3384550"/>
                <a:ext cx="196850" cy="166688"/>
              </a:xfrm>
              <a:custGeom>
                <a:avLst/>
                <a:gdLst>
                  <a:gd name="T0" fmla="*/ 2147483647 w 108"/>
                  <a:gd name="T1" fmla="*/ 0 h 95"/>
                  <a:gd name="T2" fmla="*/ 2147483647 w 108"/>
                  <a:gd name="T3" fmla="*/ 2147483647 h 95"/>
                  <a:gd name="T4" fmla="*/ 2147483647 w 108"/>
                  <a:gd name="T5" fmla="*/ 2147483647 h 95"/>
                  <a:gd name="T6" fmla="*/ 0 w 108"/>
                  <a:gd name="T7" fmla="*/ 2147483647 h 95"/>
                  <a:gd name="T8" fmla="*/ 2147483647 w 108"/>
                  <a:gd name="T9" fmla="*/ 2147483647 h 95"/>
                  <a:gd name="T10" fmla="*/ 0 w 108"/>
                  <a:gd name="T11" fmla="*/ 2147483647 h 95"/>
                  <a:gd name="T12" fmla="*/ 0 w 108"/>
                  <a:gd name="T13" fmla="*/ 2147483647 h 95"/>
                  <a:gd name="T14" fmla="*/ 0 w 108"/>
                  <a:gd name="T15" fmla="*/ 2147483647 h 95"/>
                  <a:gd name="T16" fmla="*/ 2147483647 w 108"/>
                  <a:gd name="T17" fmla="*/ 2147483647 h 95"/>
                  <a:gd name="T18" fmla="*/ 2147483647 w 108"/>
                  <a:gd name="T19" fmla="*/ 2147483647 h 95"/>
                  <a:gd name="T20" fmla="*/ 2147483647 w 108"/>
                  <a:gd name="T21" fmla="*/ 2147483647 h 95"/>
                  <a:gd name="T22" fmla="*/ 2147483647 w 108"/>
                  <a:gd name="T23" fmla="*/ 2147483647 h 95"/>
                  <a:gd name="T24" fmla="*/ 2147483647 w 108"/>
                  <a:gd name="T25" fmla="*/ 2147483647 h 95"/>
                  <a:gd name="T26" fmla="*/ 2147483647 w 108"/>
                  <a:gd name="T27" fmla="*/ 2147483647 h 95"/>
                  <a:gd name="T28" fmla="*/ 2147483647 w 108"/>
                  <a:gd name="T29" fmla="*/ 2147483647 h 95"/>
                  <a:gd name="T30" fmla="*/ 2147483647 w 108"/>
                  <a:gd name="T31" fmla="*/ 2147483647 h 95"/>
                  <a:gd name="T32" fmla="*/ 2147483647 w 108"/>
                  <a:gd name="T33" fmla="*/ 2147483647 h 95"/>
                  <a:gd name="T34" fmla="*/ 2147483647 w 108"/>
                  <a:gd name="T35" fmla="*/ 2147483647 h 95"/>
                  <a:gd name="T36" fmla="*/ 2147483647 w 108"/>
                  <a:gd name="T37" fmla="*/ 2147483647 h 95"/>
                  <a:gd name="T38" fmla="*/ 2147483647 w 108"/>
                  <a:gd name="T39" fmla="*/ 2147483647 h 95"/>
                  <a:gd name="T40" fmla="*/ 2147483647 w 108"/>
                  <a:gd name="T41" fmla="*/ 2147483647 h 95"/>
                  <a:gd name="T42" fmla="*/ 2147483647 w 108"/>
                  <a:gd name="T43" fmla="*/ 2147483647 h 95"/>
                  <a:gd name="T44" fmla="*/ 2147483647 w 108"/>
                  <a:gd name="T45" fmla="*/ 2147483647 h 95"/>
                  <a:gd name="T46" fmla="*/ 2147483647 w 108"/>
                  <a:gd name="T47" fmla="*/ 2147483647 h 95"/>
                  <a:gd name="T48" fmla="*/ 2147483647 w 108"/>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 h="95">
                    <a:moveTo>
                      <a:pt x="51" y="0"/>
                    </a:moveTo>
                    <a:lnTo>
                      <a:pt x="51" y="15"/>
                    </a:lnTo>
                    <a:lnTo>
                      <a:pt x="8" y="15"/>
                    </a:lnTo>
                    <a:lnTo>
                      <a:pt x="0" y="43"/>
                    </a:lnTo>
                    <a:lnTo>
                      <a:pt x="8" y="29"/>
                    </a:lnTo>
                    <a:lnTo>
                      <a:pt x="0" y="66"/>
                    </a:lnTo>
                    <a:lnTo>
                      <a:pt x="0" y="87"/>
                    </a:lnTo>
                    <a:lnTo>
                      <a:pt x="0" y="95"/>
                    </a:lnTo>
                    <a:lnTo>
                      <a:pt x="8" y="95"/>
                    </a:lnTo>
                    <a:lnTo>
                      <a:pt x="15" y="87"/>
                    </a:lnTo>
                    <a:lnTo>
                      <a:pt x="15" y="51"/>
                    </a:lnTo>
                    <a:lnTo>
                      <a:pt x="29" y="29"/>
                    </a:lnTo>
                    <a:lnTo>
                      <a:pt x="36" y="22"/>
                    </a:lnTo>
                    <a:lnTo>
                      <a:pt x="36" y="15"/>
                    </a:lnTo>
                    <a:lnTo>
                      <a:pt x="58" y="22"/>
                    </a:lnTo>
                    <a:lnTo>
                      <a:pt x="58" y="43"/>
                    </a:lnTo>
                    <a:lnTo>
                      <a:pt x="51" y="58"/>
                    </a:lnTo>
                    <a:lnTo>
                      <a:pt x="65" y="51"/>
                    </a:lnTo>
                    <a:lnTo>
                      <a:pt x="65" y="66"/>
                    </a:lnTo>
                    <a:lnTo>
                      <a:pt x="87" y="58"/>
                    </a:lnTo>
                    <a:lnTo>
                      <a:pt x="87" y="22"/>
                    </a:lnTo>
                    <a:lnTo>
                      <a:pt x="101" y="43"/>
                    </a:lnTo>
                    <a:lnTo>
                      <a:pt x="108" y="29"/>
                    </a:lnTo>
                    <a:lnTo>
                      <a:pt x="94" y="15"/>
                    </a:lnTo>
                    <a:lnTo>
                      <a:pt x="51" y="0"/>
                    </a:lnTo>
                    <a:close/>
                  </a:path>
                </a:pathLst>
              </a:custGeom>
              <a:solidFill>
                <a:srgbClr val="DDDDDD"/>
              </a:solidFill>
              <a:ln w="3175" cmpd="sng">
                <a:solidFill>
                  <a:schemeClr val="bg1"/>
                </a:solidFill>
                <a:round/>
                <a:headEnd/>
                <a:tailEnd/>
              </a:ln>
            </p:spPr>
            <p:txBody>
              <a:bodyPr/>
              <a:lstStyle/>
              <a:p>
                <a:endParaRPr lang="en-US" sz="1350" dirty="0"/>
              </a:p>
            </p:txBody>
          </p:sp>
          <p:sp>
            <p:nvSpPr>
              <p:cNvPr id="60" name="Freeform 40"/>
              <p:cNvSpPr>
                <a:spLocks/>
              </p:cNvSpPr>
              <p:nvPr/>
            </p:nvSpPr>
            <p:spPr bwMode="grayWhite">
              <a:xfrm>
                <a:off x="2065338" y="3384550"/>
                <a:ext cx="196850" cy="166688"/>
              </a:xfrm>
              <a:custGeom>
                <a:avLst/>
                <a:gdLst>
                  <a:gd name="T0" fmla="*/ 2147483647 w 108"/>
                  <a:gd name="T1" fmla="*/ 0 h 95"/>
                  <a:gd name="T2" fmla="*/ 2147483647 w 108"/>
                  <a:gd name="T3" fmla="*/ 2147483647 h 95"/>
                  <a:gd name="T4" fmla="*/ 2147483647 w 108"/>
                  <a:gd name="T5" fmla="*/ 2147483647 h 95"/>
                  <a:gd name="T6" fmla="*/ 0 w 108"/>
                  <a:gd name="T7" fmla="*/ 2147483647 h 95"/>
                  <a:gd name="T8" fmla="*/ 2147483647 w 108"/>
                  <a:gd name="T9" fmla="*/ 2147483647 h 95"/>
                  <a:gd name="T10" fmla="*/ 0 w 108"/>
                  <a:gd name="T11" fmla="*/ 2147483647 h 95"/>
                  <a:gd name="T12" fmla="*/ 0 w 108"/>
                  <a:gd name="T13" fmla="*/ 2147483647 h 95"/>
                  <a:gd name="T14" fmla="*/ 0 w 108"/>
                  <a:gd name="T15" fmla="*/ 2147483647 h 95"/>
                  <a:gd name="T16" fmla="*/ 2147483647 w 108"/>
                  <a:gd name="T17" fmla="*/ 2147483647 h 95"/>
                  <a:gd name="T18" fmla="*/ 2147483647 w 108"/>
                  <a:gd name="T19" fmla="*/ 2147483647 h 95"/>
                  <a:gd name="T20" fmla="*/ 2147483647 w 108"/>
                  <a:gd name="T21" fmla="*/ 2147483647 h 95"/>
                  <a:gd name="T22" fmla="*/ 2147483647 w 108"/>
                  <a:gd name="T23" fmla="*/ 2147483647 h 95"/>
                  <a:gd name="T24" fmla="*/ 2147483647 w 108"/>
                  <a:gd name="T25" fmla="*/ 2147483647 h 95"/>
                  <a:gd name="T26" fmla="*/ 2147483647 w 108"/>
                  <a:gd name="T27" fmla="*/ 2147483647 h 95"/>
                  <a:gd name="T28" fmla="*/ 2147483647 w 108"/>
                  <a:gd name="T29" fmla="*/ 2147483647 h 95"/>
                  <a:gd name="T30" fmla="*/ 2147483647 w 108"/>
                  <a:gd name="T31" fmla="*/ 2147483647 h 95"/>
                  <a:gd name="T32" fmla="*/ 2147483647 w 108"/>
                  <a:gd name="T33" fmla="*/ 2147483647 h 95"/>
                  <a:gd name="T34" fmla="*/ 2147483647 w 108"/>
                  <a:gd name="T35" fmla="*/ 2147483647 h 95"/>
                  <a:gd name="T36" fmla="*/ 2147483647 w 108"/>
                  <a:gd name="T37" fmla="*/ 2147483647 h 95"/>
                  <a:gd name="T38" fmla="*/ 2147483647 w 108"/>
                  <a:gd name="T39" fmla="*/ 2147483647 h 95"/>
                  <a:gd name="T40" fmla="*/ 2147483647 w 108"/>
                  <a:gd name="T41" fmla="*/ 2147483647 h 95"/>
                  <a:gd name="T42" fmla="*/ 2147483647 w 108"/>
                  <a:gd name="T43" fmla="*/ 2147483647 h 95"/>
                  <a:gd name="T44" fmla="*/ 2147483647 w 108"/>
                  <a:gd name="T45" fmla="*/ 2147483647 h 95"/>
                  <a:gd name="T46" fmla="*/ 2147483647 w 108"/>
                  <a:gd name="T47" fmla="*/ 2147483647 h 95"/>
                  <a:gd name="T48" fmla="*/ 2147483647 w 108"/>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 h="95">
                    <a:moveTo>
                      <a:pt x="51" y="0"/>
                    </a:moveTo>
                    <a:lnTo>
                      <a:pt x="51" y="15"/>
                    </a:lnTo>
                    <a:lnTo>
                      <a:pt x="8" y="15"/>
                    </a:lnTo>
                    <a:lnTo>
                      <a:pt x="0" y="43"/>
                    </a:lnTo>
                    <a:lnTo>
                      <a:pt x="8" y="29"/>
                    </a:lnTo>
                    <a:lnTo>
                      <a:pt x="0" y="66"/>
                    </a:lnTo>
                    <a:lnTo>
                      <a:pt x="0" y="87"/>
                    </a:lnTo>
                    <a:lnTo>
                      <a:pt x="0" y="95"/>
                    </a:lnTo>
                    <a:lnTo>
                      <a:pt x="8" y="95"/>
                    </a:lnTo>
                    <a:lnTo>
                      <a:pt x="15" y="87"/>
                    </a:lnTo>
                    <a:lnTo>
                      <a:pt x="15" y="51"/>
                    </a:lnTo>
                    <a:lnTo>
                      <a:pt x="29" y="29"/>
                    </a:lnTo>
                    <a:lnTo>
                      <a:pt x="36" y="22"/>
                    </a:lnTo>
                    <a:lnTo>
                      <a:pt x="36" y="15"/>
                    </a:lnTo>
                    <a:lnTo>
                      <a:pt x="58" y="22"/>
                    </a:lnTo>
                    <a:lnTo>
                      <a:pt x="58" y="43"/>
                    </a:lnTo>
                    <a:lnTo>
                      <a:pt x="51" y="58"/>
                    </a:lnTo>
                    <a:lnTo>
                      <a:pt x="65" y="51"/>
                    </a:lnTo>
                    <a:lnTo>
                      <a:pt x="65" y="66"/>
                    </a:lnTo>
                    <a:lnTo>
                      <a:pt x="87" y="58"/>
                    </a:lnTo>
                    <a:lnTo>
                      <a:pt x="87" y="22"/>
                    </a:lnTo>
                    <a:lnTo>
                      <a:pt x="101" y="43"/>
                    </a:lnTo>
                    <a:lnTo>
                      <a:pt x="108" y="29"/>
                    </a:lnTo>
                    <a:lnTo>
                      <a:pt x="94" y="15"/>
                    </a:lnTo>
                    <a:lnTo>
                      <a:pt x="51" y="0"/>
                    </a:lnTo>
                  </a:path>
                </a:pathLst>
              </a:custGeom>
              <a:solidFill>
                <a:schemeClr val="bg1"/>
              </a:solidFill>
              <a:ln w="3175" cmpd="sng">
                <a:solidFill>
                  <a:schemeClr val="bg1"/>
                </a:solidFill>
                <a:prstDash val="solid"/>
                <a:round/>
                <a:headEnd/>
                <a:tailEnd/>
              </a:ln>
            </p:spPr>
            <p:txBody>
              <a:bodyPr/>
              <a:lstStyle/>
              <a:p>
                <a:endParaRPr lang="en-US" sz="1350" dirty="0"/>
              </a:p>
            </p:txBody>
          </p:sp>
          <p:sp>
            <p:nvSpPr>
              <p:cNvPr id="61" name="Freeform 41"/>
              <p:cNvSpPr>
                <a:spLocks/>
              </p:cNvSpPr>
              <p:nvPr/>
            </p:nvSpPr>
            <p:spPr bwMode="grayWhite">
              <a:xfrm>
                <a:off x="1957388" y="3282950"/>
                <a:ext cx="188912" cy="88900"/>
              </a:xfrm>
              <a:custGeom>
                <a:avLst/>
                <a:gdLst>
                  <a:gd name="T0" fmla="*/ 2147483647 w 102"/>
                  <a:gd name="T1" fmla="*/ 2147483647 h 50"/>
                  <a:gd name="T2" fmla="*/ 2147483647 w 102"/>
                  <a:gd name="T3" fmla="*/ 2147483647 h 50"/>
                  <a:gd name="T4" fmla="*/ 2147483647 w 102"/>
                  <a:gd name="T5" fmla="*/ 2147483647 h 50"/>
                  <a:gd name="T6" fmla="*/ 2147483647 w 102"/>
                  <a:gd name="T7" fmla="*/ 2147483647 h 50"/>
                  <a:gd name="T8" fmla="*/ 2147483647 w 102"/>
                  <a:gd name="T9" fmla="*/ 2147483647 h 50"/>
                  <a:gd name="T10" fmla="*/ 2147483647 w 102"/>
                  <a:gd name="T11" fmla="*/ 2147483647 h 50"/>
                  <a:gd name="T12" fmla="*/ 2147483647 w 102"/>
                  <a:gd name="T13" fmla="*/ 2147483647 h 50"/>
                  <a:gd name="T14" fmla="*/ 2147483647 w 102"/>
                  <a:gd name="T15" fmla="*/ 2147483647 h 50"/>
                  <a:gd name="T16" fmla="*/ 0 w 102"/>
                  <a:gd name="T17" fmla="*/ 2147483647 h 50"/>
                  <a:gd name="T18" fmla="*/ 2147483647 w 102"/>
                  <a:gd name="T19" fmla="*/ 2147483647 h 50"/>
                  <a:gd name="T20" fmla="*/ 2147483647 w 102"/>
                  <a:gd name="T21" fmla="*/ 0 h 50"/>
                  <a:gd name="T22" fmla="*/ 2147483647 w 102"/>
                  <a:gd name="T23" fmla="*/ 2147483647 h 50"/>
                  <a:gd name="T24" fmla="*/ 2147483647 w 102"/>
                  <a:gd name="T25" fmla="*/ 2147483647 h 50"/>
                  <a:gd name="T26" fmla="*/ 2147483647 w 102"/>
                  <a:gd name="T27" fmla="*/ 2147483647 h 50"/>
                  <a:gd name="T28" fmla="*/ 2147483647 w 102"/>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50">
                    <a:moveTo>
                      <a:pt x="102" y="50"/>
                    </a:moveTo>
                    <a:lnTo>
                      <a:pt x="94" y="50"/>
                    </a:lnTo>
                    <a:lnTo>
                      <a:pt x="66" y="50"/>
                    </a:lnTo>
                    <a:lnTo>
                      <a:pt x="58" y="43"/>
                    </a:lnTo>
                    <a:lnTo>
                      <a:pt x="50" y="50"/>
                    </a:lnTo>
                    <a:lnTo>
                      <a:pt x="50" y="43"/>
                    </a:lnTo>
                    <a:lnTo>
                      <a:pt x="22" y="50"/>
                    </a:lnTo>
                    <a:lnTo>
                      <a:pt x="14" y="43"/>
                    </a:lnTo>
                    <a:lnTo>
                      <a:pt x="0" y="50"/>
                    </a:lnTo>
                    <a:lnTo>
                      <a:pt x="29" y="29"/>
                    </a:lnTo>
                    <a:lnTo>
                      <a:pt x="58" y="0"/>
                    </a:lnTo>
                    <a:lnTo>
                      <a:pt x="73" y="7"/>
                    </a:lnTo>
                    <a:lnTo>
                      <a:pt x="87" y="29"/>
                    </a:lnTo>
                    <a:lnTo>
                      <a:pt x="94" y="29"/>
                    </a:lnTo>
                    <a:lnTo>
                      <a:pt x="102" y="50"/>
                    </a:lnTo>
                    <a:close/>
                  </a:path>
                </a:pathLst>
              </a:custGeom>
              <a:solidFill>
                <a:srgbClr val="DDDDDD"/>
              </a:solidFill>
              <a:ln w="3175" cmpd="sng">
                <a:solidFill>
                  <a:schemeClr val="bg1"/>
                </a:solidFill>
                <a:round/>
                <a:headEnd/>
                <a:tailEnd/>
              </a:ln>
            </p:spPr>
            <p:txBody>
              <a:bodyPr/>
              <a:lstStyle/>
              <a:p>
                <a:endParaRPr lang="en-US" sz="1350" dirty="0"/>
              </a:p>
            </p:txBody>
          </p:sp>
          <p:sp>
            <p:nvSpPr>
              <p:cNvPr id="62" name="Freeform 42"/>
              <p:cNvSpPr>
                <a:spLocks/>
              </p:cNvSpPr>
              <p:nvPr/>
            </p:nvSpPr>
            <p:spPr bwMode="grayWhite">
              <a:xfrm>
                <a:off x="1957388" y="3282950"/>
                <a:ext cx="188912" cy="88900"/>
              </a:xfrm>
              <a:custGeom>
                <a:avLst/>
                <a:gdLst>
                  <a:gd name="T0" fmla="*/ 2147483647 w 102"/>
                  <a:gd name="T1" fmla="*/ 2147483647 h 50"/>
                  <a:gd name="T2" fmla="*/ 2147483647 w 102"/>
                  <a:gd name="T3" fmla="*/ 2147483647 h 50"/>
                  <a:gd name="T4" fmla="*/ 2147483647 w 102"/>
                  <a:gd name="T5" fmla="*/ 2147483647 h 50"/>
                  <a:gd name="T6" fmla="*/ 2147483647 w 102"/>
                  <a:gd name="T7" fmla="*/ 2147483647 h 50"/>
                  <a:gd name="T8" fmla="*/ 2147483647 w 102"/>
                  <a:gd name="T9" fmla="*/ 2147483647 h 50"/>
                  <a:gd name="T10" fmla="*/ 2147483647 w 102"/>
                  <a:gd name="T11" fmla="*/ 2147483647 h 50"/>
                  <a:gd name="T12" fmla="*/ 2147483647 w 102"/>
                  <a:gd name="T13" fmla="*/ 2147483647 h 50"/>
                  <a:gd name="T14" fmla="*/ 2147483647 w 102"/>
                  <a:gd name="T15" fmla="*/ 2147483647 h 50"/>
                  <a:gd name="T16" fmla="*/ 0 w 102"/>
                  <a:gd name="T17" fmla="*/ 2147483647 h 50"/>
                  <a:gd name="T18" fmla="*/ 2147483647 w 102"/>
                  <a:gd name="T19" fmla="*/ 2147483647 h 50"/>
                  <a:gd name="T20" fmla="*/ 2147483647 w 102"/>
                  <a:gd name="T21" fmla="*/ 0 h 50"/>
                  <a:gd name="T22" fmla="*/ 2147483647 w 102"/>
                  <a:gd name="T23" fmla="*/ 2147483647 h 50"/>
                  <a:gd name="T24" fmla="*/ 2147483647 w 102"/>
                  <a:gd name="T25" fmla="*/ 2147483647 h 50"/>
                  <a:gd name="T26" fmla="*/ 2147483647 w 102"/>
                  <a:gd name="T27" fmla="*/ 2147483647 h 50"/>
                  <a:gd name="T28" fmla="*/ 2147483647 w 102"/>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50">
                    <a:moveTo>
                      <a:pt x="102" y="50"/>
                    </a:moveTo>
                    <a:lnTo>
                      <a:pt x="94" y="50"/>
                    </a:lnTo>
                    <a:lnTo>
                      <a:pt x="66" y="50"/>
                    </a:lnTo>
                    <a:lnTo>
                      <a:pt x="58" y="43"/>
                    </a:lnTo>
                    <a:lnTo>
                      <a:pt x="50" y="50"/>
                    </a:lnTo>
                    <a:lnTo>
                      <a:pt x="50" y="43"/>
                    </a:lnTo>
                    <a:lnTo>
                      <a:pt x="22" y="50"/>
                    </a:lnTo>
                    <a:lnTo>
                      <a:pt x="14" y="43"/>
                    </a:lnTo>
                    <a:lnTo>
                      <a:pt x="0" y="50"/>
                    </a:lnTo>
                    <a:lnTo>
                      <a:pt x="29" y="29"/>
                    </a:lnTo>
                    <a:lnTo>
                      <a:pt x="58" y="0"/>
                    </a:lnTo>
                    <a:lnTo>
                      <a:pt x="73" y="7"/>
                    </a:lnTo>
                    <a:lnTo>
                      <a:pt x="87" y="29"/>
                    </a:lnTo>
                    <a:lnTo>
                      <a:pt x="94" y="29"/>
                    </a:lnTo>
                    <a:lnTo>
                      <a:pt x="102" y="50"/>
                    </a:lnTo>
                  </a:path>
                </a:pathLst>
              </a:custGeom>
              <a:solidFill>
                <a:schemeClr val="bg1"/>
              </a:solidFill>
              <a:ln w="3175" cmpd="sng">
                <a:solidFill>
                  <a:schemeClr val="bg1"/>
                </a:solidFill>
                <a:prstDash val="solid"/>
                <a:round/>
                <a:headEnd/>
                <a:tailEnd/>
              </a:ln>
            </p:spPr>
            <p:txBody>
              <a:bodyPr/>
              <a:lstStyle/>
              <a:p>
                <a:endParaRPr lang="en-US" sz="1350" dirty="0"/>
              </a:p>
            </p:txBody>
          </p:sp>
          <p:sp>
            <p:nvSpPr>
              <p:cNvPr id="63" name="Freeform 43"/>
              <p:cNvSpPr>
                <a:spLocks/>
              </p:cNvSpPr>
              <p:nvPr/>
            </p:nvSpPr>
            <p:spPr bwMode="grayWhite">
              <a:xfrm>
                <a:off x="4700588" y="3270250"/>
                <a:ext cx="146050" cy="63500"/>
              </a:xfrm>
              <a:custGeom>
                <a:avLst/>
                <a:gdLst>
                  <a:gd name="T0" fmla="*/ 2147483647 w 80"/>
                  <a:gd name="T1" fmla="*/ 2147483647 h 36"/>
                  <a:gd name="T2" fmla="*/ 2147483647 w 80"/>
                  <a:gd name="T3" fmla="*/ 0 h 36"/>
                  <a:gd name="T4" fmla="*/ 2147483647 w 80"/>
                  <a:gd name="T5" fmla="*/ 2147483647 h 36"/>
                  <a:gd name="T6" fmla="*/ 2147483647 w 80"/>
                  <a:gd name="T7" fmla="*/ 0 h 36"/>
                  <a:gd name="T8" fmla="*/ 2147483647 w 80"/>
                  <a:gd name="T9" fmla="*/ 0 h 36"/>
                  <a:gd name="T10" fmla="*/ 0 w 80"/>
                  <a:gd name="T11" fmla="*/ 2147483647 h 36"/>
                  <a:gd name="T12" fmla="*/ 0 w 80"/>
                  <a:gd name="T13" fmla="*/ 2147483647 h 36"/>
                  <a:gd name="T14" fmla="*/ 2147483647 w 80"/>
                  <a:gd name="T15" fmla="*/ 2147483647 h 36"/>
                  <a:gd name="T16" fmla="*/ 2147483647 w 80"/>
                  <a:gd name="T17" fmla="*/ 2147483647 h 36"/>
                  <a:gd name="T18" fmla="*/ 2147483647 w 80"/>
                  <a:gd name="T19" fmla="*/ 2147483647 h 36"/>
                  <a:gd name="T20" fmla="*/ 2147483647 w 80"/>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36">
                    <a:moveTo>
                      <a:pt x="80" y="7"/>
                    </a:moveTo>
                    <a:lnTo>
                      <a:pt x="59" y="0"/>
                    </a:lnTo>
                    <a:lnTo>
                      <a:pt x="44" y="7"/>
                    </a:lnTo>
                    <a:lnTo>
                      <a:pt x="37" y="0"/>
                    </a:lnTo>
                    <a:lnTo>
                      <a:pt x="23" y="0"/>
                    </a:lnTo>
                    <a:lnTo>
                      <a:pt x="0" y="14"/>
                    </a:lnTo>
                    <a:lnTo>
                      <a:pt x="0" y="36"/>
                    </a:lnTo>
                    <a:lnTo>
                      <a:pt x="14" y="36"/>
                    </a:lnTo>
                    <a:lnTo>
                      <a:pt x="51" y="14"/>
                    </a:lnTo>
                    <a:lnTo>
                      <a:pt x="66" y="21"/>
                    </a:lnTo>
                    <a:lnTo>
                      <a:pt x="8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64" name="Freeform 44"/>
              <p:cNvSpPr>
                <a:spLocks/>
              </p:cNvSpPr>
              <p:nvPr/>
            </p:nvSpPr>
            <p:spPr bwMode="grayWhite">
              <a:xfrm>
                <a:off x="4926013" y="3538538"/>
                <a:ext cx="481012" cy="176212"/>
              </a:xfrm>
              <a:custGeom>
                <a:avLst/>
                <a:gdLst>
                  <a:gd name="T0" fmla="*/ 2147483647 w 261"/>
                  <a:gd name="T1" fmla="*/ 2147483647 h 101"/>
                  <a:gd name="T2" fmla="*/ 2147483647 w 261"/>
                  <a:gd name="T3" fmla="*/ 2147483647 h 101"/>
                  <a:gd name="T4" fmla="*/ 2147483647 w 261"/>
                  <a:gd name="T5" fmla="*/ 2147483647 h 101"/>
                  <a:gd name="T6" fmla="*/ 2147483647 w 261"/>
                  <a:gd name="T7" fmla="*/ 2147483647 h 101"/>
                  <a:gd name="T8" fmla="*/ 2147483647 w 261"/>
                  <a:gd name="T9" fmla="*/ 2147483647 h 101"/>
                  <a:gd name="T10" fmla="*/ 2147483647 w 261"/>
                  <a:gd name="T11" fmla="*/ 2147483647 h 101"/>
                  <a:gd name="T12" fmla="*/ 2147483647 w 261"/>
                  <a:gd name="T13" fmla="*/ 0 h 101"/>
                  <a:gd name="T14" fmla="*/ 2147483647 w 261"/>
                  <a:gd name="T15" fmla="*/ 0 h 101"/>
                  <a:gd name="T16" fmla="*/ 2147483647 w 261"/>
                  <a:gd name="T17" fmla="*/ 2147483647 h 101"/>
                  <a:gd name="T18" fmla="*/ 2147483647 w 261"/>
                  <a:gd name="T19" fmla="*/ 2147483647 h 101"/>
                  <a:gd name="T20" fmla="*/ 2147483647 w 261"/>
                  <a:gd name="T21" fmla="*/ 2147483647 h 101"/>
                  <a:gd name="T22" fmla="*/ 2147483647 w 261"/>
                  <a:gd name="T23" fmla="*/ 0 h 101"/>
                  <a:gd name="T24" fmla="*/ 2147483647 w 261"/>
                  <a:gd name="T25" fmla="*/ 0 h 101"/>
                  <a:gd name="T26" fmla="*/ 2147483647 w 261"/>
                  <a:gd name="T27" fmla="*/ 2147483647 h 101"/>
                  <a:gd name="T28" fmla="*/ 0 w 261"/>
                  <a:gd name="T29" fmla="*/ 2147483647 h 101"/>
                  <a:gd name="T30" fmla="*/ 2147483647 w 261"/>
                  <a:gd name="T31" fmla="*/ 2147483647 h 101"/>
                  <a:gd name="T32" fmla="*/ 2147483647 w 261"/>
                  <a:gd name="T33" fmla="*/ 2147483647 h 101"/>
                  <a:gd name="T34" fmla="*/ 2147483647 w 261"/>
                  <a:gd name="T35" fmla="*/ 2147483647 h 101"/>
                  <a:gd name="T36" fmla="*/ 2147483647 w 261"/>
                  <a:gd name="T37" fmla="*/ 2147483647 h 101"/>
                  <a:gd name="T38" fmla="*/ 2147483647 w 261"/>
                  <a:gd name="T39" fmla="*/ 2147483647 h 101"/>
                  <a:gd name="T40" fmla="*/ 2147483647 w 261"/>
                  <a:gd name="T41" fmla="*/ 2147483647 h 101"/>
                  <a:gd name="T42" fmla="*/ 2147483647 w 261"/>
                  <a:gd name="T43" fmla="*/ 2147483647 h 101"/>
                  <a:gd name="T44" fmla="*/ 2147483647 w 261"/>
                  <a:gd name="T45" fmla="*/ 2147483647 h 101"/>
                  <a:gd name="T46" fmla="*/ 2147483647 w 261"/>
                  <a:gd name="T47" fmla="*/ 2147483647 h 101"/>
                  <a:gd name="T48" fmla="*/ 2147483647 w 261"/>
                  <a:gd name="T49" fmla="*/ 2147483647 h 101"/>
                  <a:gd name="T50" fmla="*/ 2147483647 w 261"/>
                  <a:gd name="T51" fmla="*/ 2147483647 h 101"/>
                  <a:gd name="T52" fmla="*/ 2147483647 w 261"/>
                  <a:gd name="T53" fmla="*/ 2147483647 h 101"/>
                  <a:gd name="T54" fmla="*/ 2147483647 w 261"/>
                  <a:gd name="T55" fmla="*/ 2147483647 h 101"/>
                  <a:gd name="T56" fmla="*/ 2147483647 w 261"/>
                  <a:gd name="T57" fmla="*/ 2147483647 h 101"/>
                  <a:gd name="T58" fmla="*/ 2147483647 w 261"/>
                  <a:gd name="T59" fmla="*/ 2147483647 h 101"/>
                  <a:gd name="T60" fmla="*/ 2147483647 w 261"/>
                  <a:gd name="T61" fmla="*/ 2147483647 h 101"/>
                  <a:gd name="T62" fmla="*/ 2147483647 w 261"/>
                  <a:gd name="T63" fmla="*/ 2147483647 h 101"/>
                  <a:gd name="T64" fmla="*/ 2147483647 w 261"/>
                  <a:gd name="T65" fmla="*/ 2147483647 h 101"/>
                  <a:gd name="T66" fmla="*/ 2147483647 w 261"/>
                  <a:gd name="T67" fmla="*/ 2147483647 h 101"/>
                  <a:gd name="T68" fmla="*/ 2147483647 w 261"/>
                  <a:gd name="T69" fmla="*/ 2147483647 h 101"/>
                  <a:gd name="T70" fmla="*/ 2147483647 w 261"/>
                  <a:gd name="T71" fmla="*/ 2147483647 h 101"/>
                  <a:gd name="T72" fmla="*/ 2147483647 w 261"/>
                  <a:gd name="T73" fmla="*/ 2147483647 h 101"/>
                  <a:gd name="T74" fmla="*/ 2147483647 w 261"/>
                  <a:gd name="T75" fmla="*/ 2147483647 h 101"/>
                  <a:gd name="T76" fmla="*/ 2147483647 w 261"/>
                  <a:gd name="T77" fmla="*/ 2147483647 h 101"/>
                  <a:gd name="T78" fmla="*/ 2147483647 w 261"/>
                  <a:gd name="T79" fmla="*/ 2147483647 h 101"/>
                  <a:gd name="T80" fmla="*/ 2147483647 w 261"/>
                  <a:gd name="T81" fmla="*/ 2147483647 h 101"/>
                  <a:gd name="T82" fmla="*/ 2147483647 w 261"/>
                  <a:gd name="T83" fmla="*/ 2147483647 h 101"/>
                  <a:gd name="T84" fmla="*/ 2147483647 w 261"/>
                  <a:gd name="T85" fmla="*/ 2147483647 h 101"/>
                  <a:gd name="T86" fmla="*/ 2147483647 w 261"/>
                  <a:gd name="T87" fmla="*/ 2147483647 h 101"/>
                  <a:gd name="T88" fmla="*/ 2147483647 w 261"/>
                  <a:gd name="T89" fmla="*/ 2147483647 h 101"/>
                  <a:gd name="T90" fmla="*/ 2147483647 w 261"/>
                  <a:gd name="T91" fmla="*/ 2147483647 h 101"/>
                  <a:gd name="T92" fmla="*/ 2147483647 w 261"/>
                  <a:gd name="T93" fmla="*/ 2147483647 h 101"/>
                  <a:gd name="T94" fmla="*/ 2147483647 w 261"/>
                  <a:gd name="T95" fmla="*/ 2147483647 h 101"/>
                  <a:gd name="T96" fmla="*/ 2147483647 w 261"/>
                  <a:gd name="T97" fmla="*/ 2147483647 h 101"/>
                  <a:gd name="T98" fmla="*/ 2147483647 w 261"/>
                  <a:gd name="T99" fmla="*/ 2147483647 h 101"/>
                  <a:gd name="T100" fmla="*/ 2147483647 w 261"/>
                  <a:gd name="T101" fmla="*/ 2147483647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1" h="101">
                    <a:moveTo>
                      <a:pt x="261" y="36"/>
                    </a:moveTo>
                    <a:lnTo>
                      <a:pt x="247" y="36"/>
                    </a:lnTo>
                    <a:lnTo>
                      <a:pt x="239" y="8"/>
                    </a:lnTo>
                    <a:lnTo>
                      <a:pt x="218" y="8"/>
                    </a:lnTo>
                    <a:lnTo>
                      <a:pt x="189" y="15"/>
                    </a:lnTo>
                    <a:lnTo>
                      <a:pt x="152" y="15"/>
                    </a:lnTo>
                    <a:lnTo>
                      <a:pt x="131" y="0"/>
                    </a:lnTo>
                    <a:lnTo>
                      <a:pt x="102" y="0"/>
                    </a:lnTo>
                    <a:lnTo>
                      <a:pt x="73" y="15"/>
                    </a:lnTo>
                    <a:lnTo>
                      <a:pt x="59" y="15"/>
                    </a:lnTo>
                    <a:lnTo>
                      <a:pt x="36" y="15"/>
                    </a:lnTo>
                    <a:lnTo>
                      <a:pt x="29" y="0"/>
                    </a:lnTo>
                    <a:lnTo>
                      <a:pt x="15" y="0"/>
                    </a:lnTo>
                    <a:lnTo>
                      <a:pt x="7" y="8"/>
                    </a:lnTo>
                    <a:lnTo>
                      <a:pt x="0" y="22"/>
                    </a:lnTo>
                    <a:lnTo>
                      <a:pt x="7" y="22"/>
                    </a:lnTo>
                    <a:lnTo>
                      <a:pt x="7" y="36"/>
                    </a:lnTo>
                    <a:lnTo>
                      <a:pt x="22" y="15"/>
                    </a:lnTo>
                    <a:lnTo>
                      <a:pt x="36" y="15"/>
                    </a:lnTo>
                    <a:lnTo>
                      <a:pt x="52" y="22"/>
                    </a:lnTo>
                    <a:lnTo>
                      <a:pt x="36" y="22"/>
                    </a:lnTo>
                    <a:lnTo>
                      <a:pt x="36" y="36"/>
                    </a:lnTo>
                    <a:lnTo>
                      <a:pt x="15" y="36"/>
                    </a:lnTo>
                    <a:lnTo>
                      <a:pt x="7" y="43"/>
                    </a:lnTo>
                    <a:lnTo>
                      <a:pt x="7" y="51"/>
                    </a:lnTo>
                    <a:lnTo>
                      <a:pt x="15" y="43"/>
                    </a:lnTo>
                    <a:lnTo>
                      <a:pt x="15" y="51"/>
                    </a:lnTo>
                    <a:lnTo>
                      <a:pt x="7" y="58"/>
                    </a:lnTo>
                    <a:lnTo>
                      <a:pt x="7" y="72"/>
                    </a:lnTo>
                    <a:lnTo>
                      <a:pt x="15" y="79"/>
                    </a:lnTo>
                    <a:lnTo>
                      <a:pt x="22" y="86"/>
                    </a:lnTo>
                    <a:lnTo>
                      <a:pt x="29" y="86"/>
                    </a:lnTo>
                    <a:lnTo>
                      <a:pt x="29" y="94"/>
                    </a:lnTo>
                    <a:lnTo>
                      <a:pt x="52" y="101"/>
                    </a:lnTo>
                    <a:lnTo>
                      <a:pt x="66" y="94"/>
                    </a:lnTo>
                    <a:lnTo>
                      <a:pt x="73" y="94"/>
                    </a:lnTo>
                    <a:lnTo>
                      <a:pt x="95" y="101"/>
                    </a:lnTo>
                    <a:lnTo>
                      <a:pt x="102" y="101"/>
                    </a:lnTo>
                    <a:lnTo>
                      <a:pt x="116" y="94"/>
                    </a:lnTo>
                    <a:lnTo>
                      <a:pt x="138" y="94"/>
                    </a:lnTo>
                    <a:lnTo>
                      <a:pt x="138" y="101"/>
                    </a:lnTo>
                    <a:lnTo>
                      <a:pt x="145" y="101"/>
                    </a:lnTo>
                    <a:lnTo>
                      <a:pt x="145" y="94"/>
                    </a:lnTo>
                    <a:lnTo>
                      <a:pt x="174" y="86"/>
                    </a:lnTo>
                    <a:lnTo>
                      <a:pt x="182" y="94"/>
                    </a:lnTo>
                    <a:lnTo>
                      <a:pt x="204" y="86"/>
                    </a:lnTo>
                    <a:lnTo>
                      <a:pt x="232" y="86"/>
                    </a:lnTo>
                    <a:lnTo>
                      <a:pt x="232" y="79"/>
                    </a:lnTo>
                    <a:lnTo>
                      <a:pt x="261" y="86"/>
                    </a:lnTo>
                    <a:lnTo>
                      <a:pt x="247" y="43"/>
                    </a:lnTo>
                    <a:lnTo>
                      <a:pt x="261" y="3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65" name="Freeform 45"/>
              <p:cNvSpPr>
                <a:spLocks/>
              </p:cNvSpPr>
              <p:nvPr/>
            </p:nvSpPr>
            <p:spPr bwMode="grayWhite">
              <a:xfrm>
                <a:off x="2728913" y="6156325"/>
                <a:ext cx="80962" cy="52388"/>
              </a:xfrm>
              <a:custGeom>
                <a:avLst/>
                <a:gdLst>
                  <a:gd name="T0" fmla="*/ 0 w 43"/>
                  <a:gd name="T1" fmla="*/ 2147483647 h 29"/>
                  <a:gd name="T2" fmla="*/ 2147483647 w 43"/>
                  <a:gd name="T3" fmla="*/ 2147483647 h 29"/>
                  <a:gd name="T4" fmla="*/ 2147483647 w 43"/>
                  <a:gd name="T5" fmla="*/ 2147483647 h 29"/>
                  <a:gd name="T6" fmla="*/ 2147483647 w 43"/>
                  <a:gd name="T7" fmla="*/ 2147483647 h 29"/>
                  <a:gd name="T8" fmla="*/ 2147483647 w 43"/>
                  <a:gd name="T9" fmla="*/ 0 h 29"/>
                  <a:gd name="T10" fmla="*/ 2147483647 w 43"/>
                  <a:gd name="T11" fmla="*/ 0 h 29"/>
                  <a:gd name="T12" fmla="*/ 2147483647 w 43"/>
                  <a:gd name="T13" fmla="*/ 0 h 29"/>
                  <a:gd name="T14" fmla="*/ 0 w 43"/>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29">
                    <a:moveTo>
                      <a:pt x="0" y="8"/>
                    </a:moveTo>
                    <a:lnTo>
                      <a:pt x="22" y="15"/>
                    </a:lnTo>
                    <a:lnTo>
                      <a:pt x="29" y="29"/>
                    </a:lnTo>
                    <a:lnTo>
                      <a:pt x="43" y="8"/>
                    </a:lnTo>
                    <a:lnTo>
                      <a:pt x="43" y="0"/>
                    </a:lnTo>
                    <a:lnTo>
                      <a:pt x="22" y="0"/>
                    </a:lnTo>
                    <a:lnTo>
                      <a:pt x="7" y="0"/>
                    </a:lnTo>
                    <a:lnTo>
                      <a:pt x="0" y="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66" name="Freeform 46"/>
              <p:cNvSpPr>
                <a:spLocks/>
              </p:cNvSpPr>
              <p:nvPr/>
            </p:nvSpPr>
            <p:spPr bwMode="grayWhite">
              <a:xfrm>
                <a:off x="2728913" y="6156325"/>
                <a:ext cx="80962" cy="52388"/>
              </a:xfrm>
              <a:custGeom>
                <a:avLst/>
                <a:gdLst>
                  <a:gd name="T0" fmla="*/ 0 w 43"/>
                  <a:gd name="T1" fmla="*/ 2147483647 h 29"/>
                  <a:gd name="T2" fmla="*/ 2147483647 w 43"/>
                  <a:gd name="T3" fmla="*/ 2147483647 h 29"/>
                  <a:gd name="T4" fmla="*/ 2147483647 w 43"/>
                  <a:gd name="T5" fmla="*/ 2147483647 h 29"/>
                  <a:gd name="T6" fmla="*/ 2147483647 w 43"/>
                  <a:gd name="T7" fmla="*/ 2147483647 h 29"/>
                  <a:gd name="T8" fmla="*/ 2147483647 w 43"/>
                  <a:gd name="T9" fmla="*/ 0 h 29"/>
                  <a:gd name="T10" fmla="*/ 2147483647 w 43"/>
                  <a:gd name="T11" fmla="*/ 0 h 29"/>
                  <a:gd name="T12" fmla="*/ 2147483647 w 43"/>
                  <a:gd name="T13" fmla="*/ 0 h 29"/>
                  <a:gd name="T14" fmla="*/ 0 w 43"/>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29">
                    <a:moveTo>
                      <a:pt x="0" y="8"/>
                    </a:moveTo>
                    <a:lnTo>
                      <a:pt x="22" y="15"/>
                    </a:lnTo>
                    <a:lnTo>
                      <a:pt x="29" y="29"/>
                    </a:lnTo>
                    <a:lnTo>
                      <a:pt x="43" y="8"/>
                    </a:lnTo>
                    <a:lnTo>
                      <a:pt x="43" y="0"/>
                    </a:lnTo>
                    <a:lnTo>
                      <a:pt x="22" y="0"/>
                    </a:lnTo>
                    <a:lnTo>
                      <a:pt x="7" y="0"/>
                    </a:lnTo>
                    <a:lnTo>
                      <a:pt x="0" y="8"/>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grpSp>
            <p:nvGrpSpPr>
              <p:cNvPr id="67" name="Group 47"/>
              <p:cNvGrpSpPr>
                <a:grpSpLocks/>
              </p:cNvGrpSpPr>
              <p:nvPr/>
            </p:nvGrpSpPr>
            <p:grpSpPr bwMode="auto">
              <a:xfrm>
                <a:off x="2652713" y="3192463"/>
                <a:ext cx="290512" cy="217487"/>
                <a:chOff x="2203" y="1961"/>
                <a:chExt cx="172" cy="128"/>
              </a:xfrm>
            </p:grpSpPr>
            <p:sp>
              <p:nvSpPr>
                <p:cNvPr id="373" name="Freeform 48"/>
                <p:cNvSpPr>
                  <a:spLocks/>
                </p:cNvSpPr>
                <p:nvPr/>
              </p:nvSpPr>
              <p:spPr bwMode="grayWhite">
                <a:xfrm>
                  <a:off x="2203" y="1999"/>
                  <a:ext cx="39" cy="15"/>
                </a:xfrm>
                <a:custGeom>
                  <a:avLst/>
                  <a:gdLst>
                    <a:gd name="T0" fmla="*/ 0 w 36"/>
                    <a:gd name="T1" fmla="*/ 0 h 14"/>
                    <a:gd name="T2" fmla="*/ 27 w 36"/>
                    <a:gd name="T3" fmla="*/ 17 h 14"/>
                    <a:gd name="T4" fmla="*/ 46 w 36"/>
                    <a:gd name="T5" fmla="*/ 17 h 14"/>
                    <a:gd name="T6" fmla="*/ 27 w 36"/>
                    <a:gd name="T7" fmla="*/ 10 h 14"/>
                    <a:gd name="T8" fmla="*/ 0 w 36"/>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4">
                      <a:moveTo>
                        <a:pt x="0" y="0"/>
                      </a:moveTo>
                      <a:lnTo>
                        <a:pt x="21" y="14"/>
                      </a:lnTo>
                      <a:lnTo>
                        <a:pt x="36" y="14"/>
                      </a:lnTo>
                      <a:lnTo>
                        <a:pt x="21" y="7"/>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74" name="Freeform 49"/>
                <p:cNvSpPr>
                  <a:spLocks/>
                </p:cNvSpPr>
                <p:nvPr/>
              </p:nvSpPr>
              <p:spPr bwMode="grayWhite">
                <a:xfrm>
                  <a:off x="2203" y="2059"/>
                  <a:ext cx="39" cy="30"/>
                </a:xfrm>
                <a:custGeom>
                  <a:avLst/>
                  <a:gdLst>
                    <a:gd name="T0" fmla="*/ 0 w 36"/>
                    <a:gd name="T1" fmla="*/ 7 h 29"/>
                    <a:gd name="T2" fmla="*/ 37 w 36"/>
                    <a:gd name="T3" fmla="*/ 32 h 29"/>
                    <a:gd name="T4" fmla="*/ 37 w 36"/>
                    <a:gd name="T5" fmla="*/ 14 h 29"/>
                    <a:gd name="T6" fmla="*/ 46 w 36"/>
                    <a:gd name="T7" fmla="*/ 7 h 29"/>
                    <a:gd name="T8" fmla="*/ 27 w 36"/>
                    <a:gd name="T9" fmla="*/ 7 h 29"/>
                    <a:gd name="T10" fmla="*/ 10 w 36"/>
                    <a:gd name="T11" fmla="*/ 0 h 29"/>
                    <a:gd name="T12" fmla="*/ 0 w 36"/>
                    <a:gd name="T13" fmla="*/ 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9">
                      <a:moveTo>
                        <a:pt x="0" y="7"/>
                      </a:moveTo>
                      <a:lnTo>
                        <a:pt x="29" y="29"/>
                      </a:lnTo>
                      <a:lnTo>
                        <a:pt x="29" y="14"/>
                      </a:lnTo>
                      <a:lnTo>
                        <a:pt x="36" y="7"/>
                      </a:lnTo>
                      <a:lnTo>
                        <a:pt x="21" y="7"/>
                      </a:lnTo>
                      <a:lnTo>
                        <a:pt x="7"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75" name="Freeform 50"/>
                <p:cNvSpPr>
                  <a:spLocks/>
                </p:cNvSpPr>
                <p:nvPr/>
              </p:nvSpPr>
              <p:spPr bwMode="grayWhite">
                <a:xfrm>
                  <a:off x="2280" y="1961"/>
                  <a:ext cx="95" cy="105"/>
                </a:xfrm>
                <a:custGeom>
                  <a:avLst/>
                  <a:gdLst>
                    <a:gd name="T0" fmla="*/ 0 w 87"/>
                    <a:gd name="T1" fmla="*/ 89 h 101"/>
                    <a:gd name="T2" fmla="*/ 0 w 87"/>
                    <a:gd name="T3" fmla="*/ 98 h 101"/>
                    <a:gd name="T4" fmla="*/ 66 w 87"/>
                    <a:gd name="T5" fmla="*/ 98 h 101"/>
                    <a:gd name="T6" fmla="*/ 66 w 87"/>
                    <a:gd name="T7" fmla="*/ 106 h 101"/>
                    <a:gd name="T8" fmla="*/ 74 w 87"/>
                    <a:gd name="T9" fmla="*/ 98 h 101"/>
                    <a:gd name="T10" fmla="*/ 104 w 87"/>
                    <a:gd name="T11" fmla="*/ 106 h 101"/>
                    <a:gd name="T12" fmla="*/ 104 w 87"/>
                    <a:gd name="T13" fmla="*/ 113 h 101"/>
                    <a:gd name="T14" fmla="*/ 114 w 87"/>
                    <a:gd name="T15" fmla="*/ 113 h 101"/>
                    <a:gd name="T16" fmla="*/ 114 w 87"/>
                    <a:gd name="T17" fmla="*/ 98 h 101"/>
                    <a:gd name="T18" fmla="*/ 85 w 87"/>
                    <a:gd name="T19" fmla="*/ 89 h 101"/>
                    <a:gd name="T20" fmla="*/ 104 w 87"/>
                    <a:gd name="T21" fmla="*/ 74 h 101"/>
                    <a:gd name="T22" fmla="*/ 85 w 87"/>
                    <a:gd name="T23" fmla="*/ 64 h 101"/>
                    <a:gd name="T24" fmla="*/ 104 w 87"/>
                    <a:gd name="T25" fmla="*/ 57 h 101"/>
                    <a:gd name="T26" fmla="*/ 66 w 87"/>
                    <a:gd name="T27" fmla="*/ 57 h 101"/>
                    <a:gd name="T28" fmla="*/ 56 w 87"/>
                    <a:gd name="T29" fmla="*/ 50 h 101"/>
                    <a:gd name="T30" fmla="*/ 66 w 87"/>
                    <a:gd name="T31" fmla="*/ 42 h 101"/>
                    <a:gd name="T32" fmla="*/ 56 w 87"/>
                    <a:gd name="T33" fmla="*/ 42 h 101"/>
                    <a:gd name="T34" fmla="*/ 66 w 87"/>
                    <a:gd name="T35" fmla="*/ 0 h 101"/>
                    <a:gd name="T36" fmla="*/ 47 w 87"/>
                    <a:gd name="T37" fmla="*/ 7 h 101"/>
                    <a:gd name="T38" fmla="*/ 10 w 87"/>
                    <a:gd name="T39" fmla="*/ 64 h 101"/>
                    <a:gd name="T40" fmla="*/ 10 w 87"/>
                    <a:gd name="T41" fmla="*/ 74 h 101"/>
                    <a:gd name="T42" fmla="*/ 0 w 87"/>
                    <a:gd name="T43" fmla="*/ 89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7" h="101">
                      <a:moveTo>
                        <a:pt x="0" y="80"/>
                      </a:moveTo>
                      <a:lnTo>
                        <a:pt x="0" y="87"/>
                      </a:lnTo>
                      <a:lnTo>
                        <a:pt x="50" y="87"/>
                      </a:lnTo>
                      <a:lnTo>
                        <a:pt x="50" y="94"/>
                      </a:lnTo>
                      <a:lnTo>
                        <a:pt x="57" y="87"/>
                      </a:lnTo>
                      <a:lnTo>
                        <a:pt x="80" y="94"/>
                      </a:lnTo>
                      <a:lnTo>
                        <a:pt x="80" y="101"/>
                      </a:lnTo>
                      <a:lnTo>
                        <a:pt x="87" y="101"/>
                      </a:lnTo>
                      <a:lnTo>
                        <a:pt x="87" y="87"/>
                      </a:lnTo>
                      <a:lnTo>
                        <a:pt x="65" y="80"/>
                      </a:lnTo>
                      <a:lnTo>
                        <a:pt x="80" y="65"/>
                      </a:lnTo>
                      <a:lnTo>
                        <a:pt x="65" y="58"/>
                      </a:lnTo>
                      <a:lnTo>
                        <a:pt x="80" y="51"/>
                      </a:lnTo>
                      <a:lnTo>
                        <a:pt x="50" y="51"/>
                      </a:lnTo>
                      <a:lnTo>
                        <a:pt x="43" y="44"/>
                      </a:lnTo>
                      <a:lnTo>
                        <a:pt x="50" y="37"/>
                      </a:lnTo>
                      <a:lnTo>
                        <a:pt x="43" y="37"/>
                      </a:lnTo>
                      <a:lnTo>
                        <a:pt x="50" y="0"/>
                      </a:lnTo>
                      <a:lnTo>
                        <a:pt x="36" y="7"/>
                      </a:lnTo>
                      <a:lnTo>
                        <a:pt x="7" y="58"/>
                      </a:lnTo>
                      <a:lnTo>
                        <a:pt x="7" y="65"/>
                      </a:lnTo>
                      <a:lnTo>
                        <a:pt x="0" y="8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grpSp>
          <p:sp>
            <p:nvSpPr>
              <p:cNvPr id="68" name="Freeform 51"/>
              <p:cNvSpPr>
                <a:spLocks/>
              </p:cNvSpPr>
              <p:nvPr/>
            </p:nvSpPr>
            <p:spPr bwMode="grayWhite">
              <a:xfrm>
                <a:off x="6510338" y="3957638"/>
                <a:ext cx="82550" cy="25400"/>
              </a:xfrm>
              <a:custGeom>
                <a:avLst/>
                <a:gdLst>
                  <a:gd name="T0" fmla="*/ 2147483647 w 44"/>
                  <a:gd name="T1" fmla="*/ 0 h 14"/>
                  <a:gd name="T2" fmla="*/ 2147483647 w 44"/>
                  <a:gd name="T3" fmla="*/ 0 h 14"/>
                  <a:gd name="T4" fmla="*/ 0 w 44"/>
                  <a:gd name="T5" fmla="*/ 2147483647 h 14"/>
                  <a:gd name="T6" fmla="*/ 0 w 44"/>
                  <a:gd name="T7" fmla="*/ 2147483647 h 14"/>
                  <a:gd name="T8" fmla="*/ 2147483647 w 44"/>
                  <a:gd name="T9" fmla="*/ 2147483647 h 14"/>
                  <a:gd name="T10" fmla="*/ 2147483647 w 44"/>
                  <a:gd name="T11" fmla="*/ 2147483647 h 14"/>
                  <a:gd name="T12" fmla="*/ 2147483647 w 4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4">
                    <a:moveTo>
                      <a:pt x="37" y="0"/>
                    </a:moveTo>
                    <a:lnTo>
                      <a:pt x="14" y="0"/>
                    </a:lnTo>
                    <a:lnTo>
                      <a:pt x="0" y="7"/>
                    </a:lnTo>
                    <a:lnTo>
                      <a:pt x="0" y="14"/>
                    </a:lnTo>
                    <a:lnTo>
                      <a:pt x="37" y="14"/>
                    </a:lnTo>
                    <a:lnTo>
                      <a:pt x="44" y="14"/>
                    </a:lnTo>
                    <a:lnTo>
                      <a:pt x="37"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69" name="Freeform 52"/>
              <p:cNvSpPr>
                <a:spLocks/>
              </p:cNvSpPr>
              <p:nvPr/>
            </p:nvSpPr>
            <p:spPr bwMode="grayWhite">
              <a:xfrm>
                <a:off x="6481763" y="3165475"/>
                <a:ext cx="801687" cy="385763"/>
              </a:xfrm>
              <a:custGeom>
                <a:avLst/>
                <a:gdLst>
                  <a:gd name="T0" fmla="*/ 2147483647 w 435"/>
                  <a:gd name="T1" fmla="*/ 2147483647 h 218"/>
                  <a:gd name="T2" fmla="*/ 2147483647 w 435"/>
                  <a:gd name="T3" fmla="*/ 2147483647 h 218"/>
                  <a:gd name="T4" fmla="*/ 2147483647 w 435"/>
                  <a:gd name="T5" fmla="*/ 2147483647 h 218"/>
                  <a:gd name="T6" fmla="*/ 2147483647 w 435"/>
                  <a:gd name="T7" fmla="*/ 2147483647 h 218"/>
                  <a:gd name="T8" fmla="*/ 2147483647 w 435"/>
                  <a:gd name="T9" fmla="*/ 2147483647 h 218"/>
                  <a:gd name="T10" fmla="*/ 2147483647 w 435"/>
                  <a:gd name="T11" fmla="*/ 0 h 218"/>
                  <a:gd name="T12" fmla="*/ 2147483647 w 435"/>
                  <a:gd name="T13" fmla="*/ 2147483647 h 218"/>
                  <a:gd name="T14" fmla="*/ 2147483647 w 435"/>
                  <a:gd name="T15" fmla="*/ 2147483647 h 218"/>
                  <a:gd name="T16" fmla="*/ 2147483647 w 435"/>
                  <a:gd name="T17" fmla="*/ 2147483647 h 218"/>
                  <a:gd name="T18" fmla="*/ 2147483647 w 435"/>
                  <a:gd name="T19" fmla="*/ 2147483647 h 218"/>
                  <a:gd name="T20" fmla="*/ 2147483647 w 435"/>
                  <a:gd name="T21" fmla="*/ 2147483647 h 218"/>
                  <a:gd name="T22" fmla="*/ 2147483647 w 435"/>
                  <a:gd name="T23" fmla="*/ 2147483647 h 218"/>
                  <a:gd name="T24" fmla="*/ 2147483647 w 435"/>
                  <a:gd name="T25" fmla="*/ 2147483647 h 218"/>
                  <a:gd name="T26" fmla="*/ 0 w 435"/>
                  <a:gd name="T27" fmla="*/ 2147483647 h 218"/>
                  <a:gd name="T28" fmla="*/ 2147483647 w 435"/>
                  <a:gd name="T29" fmla="*/ 2147483647 h 218"/>
                  <a:gd name="T30" fmla="*/ 2147483647 w 435"/>
                  <a:gd name="T31" fmla="*/ 2147483647 h 218"/>
                  <a:gd name="T32" fmla="*/ 2147483647 w 435"/>
                  <a:gd name="T33" fmla="*/ 2147483647 h 218"/>
                  <a:gd name="T34" fmla="*/ 2147483647 w 435"/>
                  <a:gd name="T35" fmla="*/ 2147483647 h 218"/>
                  <a:gd name="T36" fmla="*/ 2147483647 w 435"/>
                  <a:gd name="T37" fmla="*/ 2147483647 h 218"/>
                  <a:gd name="T38" fmla="*/ 2147483647 w 435"/>
                  <a:gd name="T39" fmla="*/ 2147483647 h 218"/>
                  <a:gd name="T40" fmla="*/ 2147483647 w 435"/>
                  <a:gd name="T41" fmla="*/ 2147483647 h 218"/>
                  <a:gd name="T42" fmla="*/ 2147483647 w 435"/>
                  <a:gd name="T43" fmla="*/ 2147483647 h 218"/>
                  <a:gd name="T44" fmla="*/ 2147483647 w 435"/>
                  <a:gd name="T45" fmla="*/ 2147483647 h 218"/>
                  <a:gd name="T46" fmla="*/ 2147483647 w 435"/>
                  <a:gd name="T47" fmla="*/ 2147483647 h 218"/>
                  <a:gd name="T48" fmla="*/ 2147483647 w 435"/>
                  <a:gd name="T49" fmla="*/ 2147483647 h 218"/>
                  <a:gd name="T50" fmla="*/ 2147483647 w 435"/>
                  <a:gd name="T51" fmla="*/ 2147483647 h 218"/>
                  <a:gd name="T52" fmla="*/ 2147483647 w 435"/>
                  <a:gd name="T53" fmla="*/ 2147483647 h 218"/>
                  <a:gd name="T54" fmla="*/ 2147483647 w 435"/>
                  <a:gd name="T55" fmla="*/ 2147483647 h 218"/>
                  <a:gd name="T56" fmla="*/ 2147483647 w 435"/>
                  <a:gd name="T57" fmla="*/ 2147483647 h 218"/>
                  <a:gd name="T58" fmla="*/ 2147483647 w 435"/>
                  <a:gd name="T59" fmla="*/ 2147483647 h 218"/>
                  <a:gd name="T60" fmla="*/ 2147483647 w 435"/>
                  <a:gd name="T61" fmla="*/ 2147483647 h 218"/>
                  <a:gd name="T62" fmla="*/ 2147483647 w 435"/>
                  <a:gd name="T63" fmla="*/ 2147483647 h 218"/>
                  <a:gd name="T64" fmla="*/ 2147483647 w 435"/>
                  <a:gd name="T65" fmla="*/ 2147483647 h 218"/>
                  <a:gd name="T66" fmla="*/ 2147483647 w 435"/>
                  <a:gd name="T67" fmla="*/ 2147483647 h 218"/>
                  <a:gd name="T68" fmla="*/ 2147483647 w 435"/>
                  <a:gd name="T69" fmla="*/ 2147483647 h 218"/>
                  <a:gd name="T70" fmla="*/ 2147483647 w 435"/>
                  <a:gd name="T71" fmla="*/ 2147483647 h 218"/>
                  <a:gd name="T72" fmla="*/ 2147483647 w 435"/>
                  <a:gd name="T73" fmla="*/ 2147483647 h 218"/>
                  <a:gd name="T74" fmla="*/ 2147483647 w 435"/>
                  <a:gd name="T75" fmla="*/ 2147483647 h 218"/>
                  <a:gd name="T76" fmla="*/ 2147483647 w 435"/>
                  <a:gd name="T77" fmla="*/ 2147483647 h 218"/>
                  <a:gd name="T78" fmla="*/ 2147483647 w 435"/>
                  <a:gd name="T79" fmla="*/ 2147483647 h 218"/>
                  <a:gd name="T80" fmla="*/ 2147483647 w 435"/>
                  <a:gd name="T81" fmla="*/ 2147483647 h 218"/>
                  <a:gd name="T82" fmla="*/ 2147483647 w 435"/>
                  <a:gd name="T83" fmla="*/ 2147483647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5" h="218">
                    <a:moveTo>
                      <a:pt x="290" y="59"/>
                    </a:moveTo>
                    <a:lnTo>
                      <a:pt x="240" y="29"/>
                    </a:lnTo>
                    <a:lnTo>
                      <a:pt x="218" y="36"/>
                    </a:lnTo>
                    <a:lnTo>
                      <a:pt x="211" y="36"/>
                    </a:lnTo>
                    <a:lnTo>
                      <a:pt x="195" y="15"/>
                    </a:lnTo>
                    <a:lnTo>
                      <a:pt x="160" y="0"/>
                    </a:lnTo>
                    <a:lnTo>
                      <a:pt x="138" y="15"/>
                    </a:lnTo>
                    <a:lnTo>
                      <a:pt x="138" y="29"/>
                    </a:lnTo>
                    <a:lnTo>
                      <a:pt x="138" y="52"/>
                    </a:lnTo>
                    <a:lnTo>
                      <a:pt x="102" y="52"/>
                    </a:lnTo>
                    <a:lnTo>
                      <a:pt x="88" y="36"/>
                    </a:lnTo>
                    <a:lnTo>
                      <a:pt x="52" y="29"/>
                    </a:lnTo>
                    <a:lnTo>
                      <a:pt x="8" y="59"/>
                    </a:lnTo>
                    <a:lnTo>
                      <a:pt x="0" y="66"/>
                    </a:lnTo>
                    <a:lnTo>
                      <a:pt x="15" y="95"/>
                    </a:lnTo>
                    <a:lnTo>
                      <a:pt x="36" y="95"/>
                    </a:lnTo>
                    <a:lnTo>
                      <a:pt x="43" y="109"/>
                    </a:lnTo>
                    <a:lnTo>
                      <a:pt x="43" y="145"/>
                    </a:lnTo>
                    <a:lnTo>
                      <a:pt x="95" y="166"/>
                    </a:lnTo>
                    <a:lnTo>
                      <a:pt x="124" y="189"/>
                    </a:lnTo>
                    <a:lnTo>
                      <a:pt x="174" y="189"/>
                    </a:lnTo>
                    <a:lnTo>
                      <a:pt x="204" y="210"/>
                    </a:lnTo>
                    <a:lnTo>
                      <a:pt x="240" y="218"/>
                    </a:lnTo>
                    <a:lnTo>
                      <a:pt x="268" y="196"/>
                    </a:lnTo>
                    <a:lnTo>
                      <a:pt x="304" y="196"/>
                    </a:lnTo>
                    <a:lnTo>
                      <a:pt x="333" y="174"/>
                    </a:lnTo>
                    <a:lnTo>
                      <a:pt x="326" y="166"/>
                    </a:lnTo>
                    <a:lnTo>
                      <a:pt x="340" y="145"/>
                    </a:lnTo>
                    <a:lnTo>
                      <a:pt x="356" y="152"/>
                    </a:lnTo>
                    <a:lnTo>
                      <a:pt x="384" y="138"/>
                    </a:lnTo>
                    <a:lnTo>
                      <a:pt x="399" y="116"/>
                    </a:lnTo>
                    <a:lnTo>
                      <a:pt x="435" y="116"/>
                    </a:lnTo>
                    <a:lnTo>
                      <a:pt x="428" y="102"/>
                    </a:lnTo>
                    <a:lnTo>
                      <a:pt x="420" y="95"/>
                    </a:lnTo>
                    <a:lnTo>
                      <a:pt x="399" y="102"/>
                    </a:lnTo>
                    <a:lnTo>
                      <a:pt x="384" y="102"/>
                    </a:lnTo>
                    <a:lnTo>
                      <a:pt x="384" y="66"/>
                    </a:lnTo>
                    <a:lnTo>
                      <a:pt x="392" y="52"/>
                    </a:lnTo>
                    <a:lnTo>
                      <a:pt x="370" y="36"/>
                    </a:lnTo>
                    <a:lnTo>
                      <a:pt x="347" y="59"/>
                    </a:lnTo>
                    <a:lnTo>
                      <a:pt x="311" y="66"/>
                    </a:lnTo>
                    <a:lnTo>
                      <a:pt x="290" y="5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70" name="Freeform 53"/>
              <p:cNvSpPr>
                <a:spLocks/>
              </p:cNvSpPr>
              <p:nvPr/>
            </p:nvSpPr>
            <p:spPr bwMode="grayWhite">
              <a:xfrm>
                <a:off x="1333500" y="3832225"/>
                <a:ext cx="746125" cy="484188"/>
              </a:xfrm>
              <a:custGeom>
                <a:avLst/>
                <a:gdLst>
                  <a:gd name="T0" fmla="*/ 2147483647 w 406"/>
                  <a:gd name="T1" fmla="*/ 2147483647 h 275"/>
                  <a:gd name="T2" fmla="*/ 2147483647 w 406"/>
                  <a:gd name="T3" fmla="*/ 2147483647 h 275"/>
                  <a:gd name="T4" fmla="*/ 2147483647 w 406"/>
                  <a:gd name="T5" fmla="*/ 2147483647 h 275"/>
                  <a:gd name="T6" fmla="*/ 2147483647 w 406"/>
                  <a:gd name="T7" fmla="*/ 2147483647 h 275"/>
                  <a:gd name="T8" fmla="*/ 2147483647 w 406"/>
                  <a:gd name="T9" fmla="*/ 2147483647 h 275"/>
                  <a:gd name="T10" fmla="*/ 2147483647 w 406"/>
                  <a:gd name="T11" fmla="*/ 2147483647 h 275"/>
                  <a:gd name="T12" fmla="*/ 2147483647 w 406"/>
                  <a:gd name="T13" fmla="*/ 2147483647 h 275"/>
                  <a:gd name="T14" fmla="*/ 2147483647 w 406"/>
                  <a:gd name="T15" fmla="*/ 2147483647 h 275"/>
                  <a:gd name="T16" fmla="*/ 2147483647 w 406"/>
                  <a:gd name="T17" fmla="*/ 2147483647 h 275"/>
                  <a:gd name="T18" fmla="*/ 2147483647 w 406"/>
                  <a:gd name="T19" fmla="*/ 2147483647 h 275"/>
                  <a:gd name="T20" fmla="*/ 2147483647 w 406"/>
                  <a:gd name="T21" fmla="*/ 2147483647 h 275"/>
                  <a:gd name="T22" fmla="*/ 2147483647 w 406"/>
                  <a:gd name="T23" fmla="*/ 2147483647 h 275"/>
                  <a:gd name="T24" fmla="*/ 2147483647 w 406"/>
                  <a:gd name="T25" fmla="*/ 2147483647 h 275"/>
                  <a:gd name="T26" fmla="*/ 2147483647 w 406"/>
                  <a:gd name="T27" fmla="*/ 2147483647 h 275"/>
                  <a:gd name="T28" fmla="*/ 2147483647 w 406"/>
                  <a:gd name="T29" fmla="*/ 2147483647 h 275"/>
                  <a:gd name="T30" fmla="*/ 2147483647 w 406"/>
                  <a:gd name="T31" fmla="*/ 2147483647 h 275"/>
                  <a:gd name="T32" fmla="*/ 2147483647 w 406"/>
                  <a:gd name="T33" fmla="*/ 2147483647 h 275"/>
                  <a:gd name="T34" fmla="*/ 2147483647 w 406"/>
                  <a:gd name="T35" fmla="*/ 2147483647 h 275"/>
                  <a:gd name="T36" fmla="*/ 2147483647 w 406"/>
                  <a:gd name="T37" fmla="*/ 2147483647 h 275"/>
                  <a:gd name="T38" fmla="*/ 2147483647 w 406"/>
                  <a:gd name="T39" fmla="*/ 2147483647 h 275"/>
                  <a:gd name="T40" fmla="*/ 2147483647 w 406"/>
                  <a:gd name="T41" fmla="*/ 2147483647 h 275"/>
                  <a:gd name="T42" fmla="*/ 2147483647 w 406"/>
                  <a:gd name="T43" fmla="*/ 2147483647 h 275"/>
                  <a:gd name="T44" fmla="*/ 2147483647 w 406"/>
                  <a:gd name="T45" fmla="*/ 2147483647 h 275"/>
                  <a:gd name="T46" fmla="*/ 2147483647 w 406"/>
                  <a:gd name="T47" fmla="*/ 2147483647 h 275"/>
                  <a:gd name="T48" fmla="*/ 2147483647 w 406"/>
                  <a:gd name="T49" fmla="*/ 2147483647 h 275"/>
                  <a:gd name="T50" fmla="*/ 2147483647 w 406"/>
                  <a:gd name="T51" fmla="*/ 2147483647 h 275"/>
                  <a:gd name="T52" fmla="*/ 2147483647 w 406"/>
                  <a:gd name="T53" fmla="*/ 2147483647 h 275"/>
                  <a:gd name="T54" fmla="*/ 2147483647 w 406"/>
                  <a:gd name="T55" fmla="*/ 2147483647 h 275"/>
                  <a:gd name="T56" fmla="*/ 2147483647 w 406"/>
                  <a:gd name="T57" fmla="*/ 2147483647 h 275"/>
                  <a:gd name="T58" fmla="*/ 2147483647 w 406"/>
                  <a:gd name="T59" fmla="*/ 2147483647 h 275"/>
                  <a:gd name="T60" fmla="*/ 2147483647 w 406"/>
                  <a:gd name="T61" fmla="*/ 0 h 275"/>
                  <a:gd name="T62" fmla="*/ 2147483647 w 406"/>
                  <a:gd name="T63" fmla="*/ 2147483647 h 275"/>
                  <a:gd name="T64" fmla="*/ 2147483647 w 406"/>
                  <a:gd name="T65" fmla="*/ 2147483647 h 275"/>
                  <a:gd name="T66" fmla="*/ 2147483647 w 406"/>
                  <a:gd name="T67" fmla="*/ 2147483647 h 275"/>
                  <a:gd name="T68" fmla="*/ 2147483647 w 406"/>
                  <a:gd name="T69" fmla="*/ 2147483647 h 275"/>
                  <a:gd name="T70" fmla="*/ 2147483647 w 406"/>
                  <a:gd name="T71" fmla="*/ 2147483647 h 2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6" h="275">
                    <a:moveTo>
                      <a:pt x="267" y="109"/>
                    </a:moveTo>
                    <a:lnTo>
                      <a:pt x="260" y="123"/>
                    </a:lnTo>
                    <a:lnTo>
                      <a:pt x="260" y="159"/>
                    </a:lnTo>
                    <a:lnTo>
                      <a:pt x="267" y="166"/>
                    </a:lnTo>
                    <a:lnTo>
                      <a:pt x="267" y="173"/>
                    </a:lnTo>
                    <a:lnTo>
                      <a:pt x="282" y="216"/>
                    </a:lnTo>
                    <a:lnTo>
                      <a:pt x="311" y="224"/>
                    </a:lnTo>
                    <a:lnTo>
                      <a:pt x="340" y="216"/>
                    </a:lnTo>
                    <a:lnTo>
                      <a:pt x="354" y="216"/>
                    </a:lnTo>
                    <a:lnTo>
                      <a:pt x="347" y="216"/>
                    </a:lnTo>
                    <a:lnTo>
                      <a:pt x="354" y="202"/>
                    </a:lnTo>
                    <a:lnTo>
                      <a:pt x="362" y="173"/>
                    </a:lnTo>
                    <a:lnTo>
                      <a:pt x="369" y="173"/>
                    </a:lnTo>
                    <a:lnTo>
                      <a:pt x="398" y="166"/>
                    </a:lnTo>
                    <a:lnTo>
                      <a:pt x="406" y="173"/>
                    </a:lnTo>
                    <a:lnTo>
                      <a:pt x="398" y="216"/>
                    </a:lnTo>
                    <a:lnTo>
                      <a:pt x="398" y="224"/>
                    </a:lnTo>
                    <a:lnTo>
                      <a:pt x="390" y="216"/>
                    </a:lnTo>
                    <a:lnTo>
                      <a:pt x="383" y="224"/>
                    </a:lnTo>
                    <a:lnTo>
                      <a:pt x="354" y="224"/>
                    </a:lnTo>
                    <a:lnTo>
                      <a:pt x="347" y="231"/>
                    </a:lnTo>
                    <a:lnTo>
                      <a:pt x="362" y="246"/>
                    </a:lnTo>
                    <a:lnTo>
                      <a:pt x="347" y="246"/>
                    </a:lnTo>
                    <a:lnTo>
                      <a:pt x="340" y="275"/>
                    </a:lnTo>
                    <a:lnTo>
                      <a:pt x="311" y="246"/>
                    </a:lnTo>
                    <a:lnTo>
                      <a:pt x="297" y="246"/>
                    </a:lnTo>
                    <a:lnTo>
                      <a:pt x="282" y="260"/>
                    </a:lnTo>
                    <a:lnTo>
                      <a:pt x="260" y="246"/>
                    </a:lnTo>
                    <a:lnTo>
                      <a:pt x="217" y="231"/>
                    </a:lnTo>
                    <a:lnTo>
                      <a:pt x="210" y="224"/>
                    </a:lnTo>
                    <a:lnTo>
                      <a:pt x="181" y="224"/>
                    </a:lnTo>
                    <a:lnTo>
                      <a:pt x="166" y="202"/>
                    </a:lnTo>
                    <a:lnTo>
                      <a:pt x="152" y="188"/>
                    </a:lnTo>
                    <a:lnTo>
                      <a:pt x="166" y="173"/>
                    </a:lnTo>
                    <a:lnTo>
                      <a:pt x="152" y="159"/>
                    </a:lnTo>
                    <a:lnTo>
                      <a:pt x="122" y="116"/>
                    </a:lnTo>
                    <a:lnTo>
                      <a:pt x="101" y="109"/>
                    </a:lnTo>
                    <a:lnTo>
                      <a:pt x="101" y="102"/>
                    </a:lnTo>
                    <a:lnTo>
                      <a:pt x="86" y="79"/>
                    </a:lnTo>
                    <a:lnTo>
                      <a:pt x="86" y="72"/>
                    </a:lnTo>
                    <a:lnTo>
                      <a:pt x="72" y="72"/>
                    </a:lnTo>
                    <a:lnTo>
                      <a:pt x="65" y="51"/>
                    </a:lnTo>
                    <a:lnTo>
                      <a:pt x="50" y="22"/>
                    </a:lnTo>
                    <a:lnTo>
                      <a:pt x="43" y="22"/>
                    </a:lnTo>
                    <a:lnTo>
                      <a:pt x="22" y="8"/>
                    </a:lnTo>
                    <a:lnTo>
                      <a:pt x="29" y="36"/>
                    </a:lnTo>
                    <a:lnTo>
                      <a:pt x="72" y="102"/>
                    </a:lnTo>
                    <a:lnTo>
                      <a:pt x="86" y="130"/>
                    </a:lnTo>
                    <a:lnTo>
                      <a:pt x="94" y="130"/>
                    </a:lnTo>
                    <a:lnTo>
                      <a:pt x="101" y="145"/>
                    </a:lnTo>
                    <a:lnTo>
                      <a:pt x="94" y="152"/>
                    </a:lnTo>
                    <a:lnTo>
                      <a:pt x="86" y="145"/>
                    </a:lnTo>
                    <a:lnTo>
                      <a:pt x="58" y="123"/>
                    </a:lnTo>
                    <a:lnTo>
                      <a:pt x="65" y="116"/>
                    </a:lnTo>
                    <a:lnTo>
                      <a:pt x="58" y="102"/>
                    </a:lnTo>
                    <a:lnTo>
                      <a:pt x="29" y="86"/>
                    </a:lnTo>
                    <a:lnTo>
                      <a:pt x="22" y="72"/>
                    </a:lnTo>
                    <a:lnTo>
                      <a:pt x="29" y="79"/>
                    </a:lnTo>
                    <a:lnTo>
                      <a:pt x="43" y="58"/>
                    </a:lnTo>
                    <a:lnTo>
                      <a:pt x="14" y="43"/>
                    </a:lnTo>
                    <a:lnTo>
                      <a:pt x="0" y="0"/>
                    </a:lnTo>
                    <a:lnTo>
                      <a:pt x="22" y="0"/>
                    </a:lnTo>
                    <a:lnTo>
                      <a:pt x="72" y="22"/>
                    </a:lnTo>
                    <a:lnTo>
                      <a:pt x="145" y="8"/>
                    </a:lnTo>
                    <a:lnTo>
                      <a:pt x="166" y="29"/>
                    </a:lnTo>
                    <a:lnTo>
                      <a:pt x="166" y="43"/>
                    </a:lnTo>
                    <a:lnTo>
                      <a:pt x="181" y="51"/>
                    </a:lnTo>
                    <a:lnTo>
                      <a:pt x="188" y="51"/>
                    </a:lnTo>
                    <a:lnTo>
                      <a:pt x="195" y="43"/>
                    </a:lnTo>
                    <a:lnTo>
                      <a:pt x="210" y="43"/>
                    </a:lnTo>
                    <a:lnTo>
                      <a:pt x="238" y="102"/>
                    </a:lnTo>
                    <a:lnTo>
                      <a:pt x="267" y="10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71" name="Freeform 54"/>
              <p:cNvSpPr>
                <a:spLocks/>
              </p:cNvSpPr>
              <p:nvPr/>
            </p:nvSpPr>
            <p:spPr bwMode="grayWhite">
              <a:xfrm>
                <a:off x="2035175" y="4213225"/>
                <a:ext cx="12700" cy="53975"/>
              </a:xfrm>
              <a:custGeom>
                <a:avLst/>
                <a:gdLst>
                  <a:gd name="T0" fmla="*/ 0 w 7"/>
                  <a:gd name="T1" fmla="*/ 2147483647 h 30"/>
                  <a:gd name="T2" fmla="*/ 2147483647 w 7"/>
                  <a:gd name="T3" fmla="*/ 2147483647 h 30"/>
                  <a:gd name="T4" fmla="*/ 2147483647 w 7"/>
                  <a:gd name="T5" fmla="*/ 0 h 30"/>
                  <a:gd name="T6" fmla="*/ 0 w 7"/>
                  <a:gd name="T7" fmla="*/ 2147483647 h 30"/>
                  <a:gd name="T8" fmla="*/ 0 w 7"/>
                  <a:gd name="T9" fmla="*/ 2147483647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0">
                    <a:moveTo>
                      <a:pt x="0" y="30"/>
                    </a:moveTo>
                    <a:lnTo>
                      <a:pt x="7" y="30"/>
                    </a:lnTo>
                    <a:lnTo>
                      <a:pt x="7" y="0"/>
                    </a:lnTo>
                    <a:lnTo>
                      <a:pt x="0" y="8"/>
                    </a:lnTo>
                    <a:lnTo>
                      <a:pt x="0" y="3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72" name="Freeform 55"/>
              <p:cNvSpPr>
                <a:spLocks/>
              </p:cNvSpPr>
              <p:nvPr/>
            </p:nvSpPr>
            <p:spPr bwMode="grayWhite">
              <a:xfrm>
                <a:off x="2012950" y="4292600"/>
                <a:ext cx="158750" cy="50800"/>
              </a:xfrm>
              <a:custGeom>
                <a:avLst/>
                <a:gdLst>
                  <a:gd name="T0" fmla="*/ 2147483647 w 87"/>
                  <a:gd name="T1" fmla="*/ 0 h 29"/>
                  <a:gd name="T2" fmla="*/ 2147483647 w 87"/>
                  <a:gd name="T3" fmla="*/ 0 h 29"/>
                  <a:gd name="T4" fmla="*/ 2147483647 w 87"/>
                  <a:gd name="T5" fmla="*/ 2147483647 h 29"/>
                  <a:gd name="T6" fmla="*/ 2147483647 w 87"/>
                  <a:gd name="T7" fmla="*/ 2147483647 h 29"/>
                  <a:gd name="T8" fmla="*/ 2147483647 w 87"/>
                  <a:gd name="T9" fmla="*/ 2147483647 h 29"/>
                  <a:gd name="T10" fmla="*/ 2147483647 w 87"/>
                  <a:gd name="T11" fmla="*/ 2147483647 h 29"/>
                  <a:gd name="T12" fmla="*/ 2147483647 w 87"/>
                  <a:gd name="T13" fmla="*/ 2147483647 h 29"/>
                  <a:gd name="T14" fmla="*/ 0 w 87"/>
                  <a:gd name="T15" fmla="*/ 2147483647 h 29"/>
                  <a:gd name="T16" fmla="*/ 2147483647 w 8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9">
                    <a:moveTo>
                      <a:pt x="21" y="0"/>
                    </a:moveTo>
                    <a:lnTo>
                      <a:pt x="65" y="0"/>
                    </a:lnTo>
                    <a:lnTo>
                      <a:pt x="87" y="8"/>
                    </a:lnTo>
                    <a:lnTo>
                      <a:pt x="73" y="15"/>
                    </a:lnTo>
                    <a:lnTo>
                      <a:pt x="37" y="29"/>
                    </a:lnTo>
                    <a:lnTo>
                      <a:pt x="29" y="29"/>
                    </a:lnTo>
                    <a:lnTo>
                      <a:pt x="29" y="22"/>
                    </a:lnTo>
                    <a:lnTo>
                      <a:pt x="0" y="15"/>
                    </a:lnTo>
                    <a:lnTo>
                      <a:pt x="21"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73" name="Freeform 56"/>
              <p:cNvSpPr>
                <a:spLocks/>
              </p:cNvSpPr>
              <p:nvPr/>
            </p:nvSpPr>
            <p:spPr bwMode="grayWhite">
              <a:xfrm>
                <a:off x="1998663" y="4316413"/>
                <a:ext cx="66675" cy="26987"/>
              </a:xfrm>
              <a:custGeom>
                <a:avLst/>
                <a:gdLst>
                  <a:gd name="T0" fmla="*/ 2147483647 w 36"/>
                  <a:gd name="T1" fmla="*/ 0 h 14"/>
                  <a:gd name="T2" fmla="*/ 0 w 36"/>
                  <a:gd name="T3" fmla="*/ 2147483647 h 14"/>
                  <a:gd name="T4" fmla="*/ 2147483647 w 36"/>
                  <a:gd name="T5" fmla="*/ 2147483647 h 14"/>
                  <a:gd name="T6" fmla="*/ 2147483647 w 36"/>
                  <a:gd name="T7" fmla="*/ 2147483647 h 14"/>
                  <a:gd name="T8" fmla="*/ 2147483647 w 36"/>
                  <a:gd name="T9" fmla="*/ 2147483647 h 14"/>
                  <a:gd name="T10" fmla="*/ 2147483647 w 36"/>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14">
                    <a:moveTo>
                      <a:pt x="7" y="0"/>
                    </a:moveTo>
                    <a:lnTo>
                      <a:pt x="0" y="7"/>
                    </a:lnTo>
                    <a:lnTo>
                      <a:pt x="7" y="14"/>
                    </a:lnTo>
                    <a:lnTo>
                      <a:pt x="36" y="14"/>
                    </a:lnTo>
                    <a:lnTo>
                      <a:pt x="36" y="7"/>
                    </a:lnTo>
                    <a:lnTo>
                      <a:pt x="7"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74" name="Freeform 57"/>
              <p:cNvSpPr>
                <a:spLocks/>
              </p:cNvSpPr>
              <p:nvPr/>
            </p:nvSpPr>
            <p:spPr bwMode="grayWhite">
              <a:xfrm>
                <a:off x="2079625" y="4305300"/>
                <a:ext cx="92075" cy="112713"/>
              </a:xfrm>
              <a:custGeom>
                <a:avLst/>
                <a:gdLst>
                  <a:gd name="T0" fmla="*/ 2147483647 w 50"/>
                  <a:gd name="T1" fmla="*/ 0 h 64"/>
                  <a:gd name="T2" fmla="*/ 2147483647 w 50"/>
                  <a:gd name="T3" fmla="*/ 2147483647 h 64"/>
                  <a:gd name="T4" fmla="*/ 2147483647 w 50"/>
                  <a:gd name="T5" fmla="*/ 2147483647 h 64"/>
                  <a:gd name="T6" fmla="*/ 2147483647 w 50"/>
                  <a:gd name="T7" fmla="*/ 2147483647 h 64"/>
                  <a:gd name="T8" fmla="*/ 2147483647 w 50"/>
                  <a:gd name="T9" fmla="*/ 2147483647 h 64"/>
                  <a:gd name="T10" fmla="*/ 2147483647 w 50"/>
                  <a:gd name="T11" fmla="*/ 2147483647 h 64"/>
                  <a:gd name="T12" fmla="*/ 0 w 50"/>
                  <a:gd name="T13" fmla="*/ 2147483647 h 64"/>
                  <a:gd name="T14" fmla="*/ 0 w 50"/>
                  <a:gd name="T15" fmla="*/ 2147483647 h 64"/>
                  <a:gd name="T16" fmla="*/ 2147483647 w 50"/>
                  <a:gd name="T17" fmla="*/ 2147483647 h 64"/>
                  <a:gd name="T18" fmla="*/ 2147483647 w 50"/>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64">
                    <a:moveTo>
                      <a:pt x="50" y="0"/>
                    </a:moveTo>
                    <a:lnTo>
                      <a:pt x="50" y="7"/>
                    </a:lnTo>
                    <a:lnTo>
                      <a:pt x="43" y="50"/>
                    </a:lnTo>
                    <a:lnTo>
                      <a:pt x="50" y="64"/>
                    </a:lnTo>
                    <a:lnTo>
                      <a:pt x="43" y="64"/>
                    </a:lnTo>
                    <a:lnTo>
                      <a:pt x="21" y="50"/>
                    </a:lnTo>
                    <a:lnTo>
                      <a:pt x="0" y="36"/>
                    </a:lnTo>
                    <a:lnTo>
                      <a:pt x="0" y="21"/>
                    </a:lnTo>
                    <a:lnTo>
                      <a:pt x="36" y="7"/>
                    </a:lnTo>
                    <a:lnTo>
                      <a:pt x="5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75" name="Freeform 58"/>
              <p:cNvSpPr>
                <a:spLocks/>
              </p:cNvSpPr>
              <p:nvPr/>
            </p:nvSpPr>
            <p:spPr bwMode="grayWhite">
              <a:xfrm>
                <a:off x="2117725" y="4394200"/>
                <a:ext cx="65088" cy="74613"/>
              </a:xfrm>
              <a:custGeom>
                <a:avLst/>
                <a:gdLst>
                  <a:gd name="T0" fmla="*/ 2147483647 w 36"/>
                  <a:gd name="T1" fmla="*/ 2147483647 h 43"/>
                  <a:gd name="T2" fmla="*/ 2147483647 w 36"/>
                  <a:gd name="T3" fmla="*/ 2147483647 h 43"/>
                  <a:gd name="T4" fmla="*/ 2147483647 w 36"/>
                  <a:gd name="T5" fmla="*/ 2147483647 h 43"/>
                  <a:gd name="T6" fmla="*/ 2147483647 w 36"/>
                  <a:gd name="T7" fmla="*/ 2147483647 h 43"/>
                  <a:gd name="T8" fmla="*/ 2147483647 w 36"/>
                  <a:gd name="T9" fmla="*/ 2147483647 h 43"/>
                  <a:gd name="T10" fmla="*/ 0 w 36"/>
                  <a:gd name="T11" fmla="*/ 0 h 43"/>
                  <a:gd name="T12" fmla="*/ 0 w 36"/>
                  <a:gd name="T13" fmla="*/ 2147483647 h 43"/>
                  <a:gd name="T14" fmla="*/ 2147483647 w 36"/>
                  <a:gd name="T15" fmla="*/ 2147483647 h 43"/>
                  <a:gd name="T16" fmla="*/ 2147483647 w 36"/>
                  <a:gd name="T17" fmla="*/ 2147483647 h 43"/>
                  <a:gd name="T18" fmla="*/ 2147483647 w 36"/>
                  <a:gd name="T19" fmla="*/ 2147483647 h 43"/>
                  <a:gd name="T20" fmla="*/ 2147483647 w 36"/>
                  <a:gd name="T21" fmla="*/ 214748364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43">
                    <a:moveTo>
                      <a:pt x="36" y="43"/>
                    </a:moveTo>
                    <a:lnTo>
                      <a:pt x="36" y="29"/>
                    </a:lnTo>
                    <a:lnTo>
                      <a:pt x="29" y="21"/>
                    </a:lnTo>
                    <a:lnTo>
                      <a:pt x="29" y="14"/>
                    </a:lnTo>
                    <a:lnTo>
                      <a:pt x="22" y="14"/>
                    </a:lnTo>
                    <a:lnTo>
                      <a:pt x="0" y="0"/>
                    </a:lnTo>
                    <a:lnTo>
                      <a:pt x="0" y="21"/>
                    </a:lnTo>
                    <a:lnTo>
                      <a:pt x="7" y="29"/>
                    </a:lnTo>
                    <a:lnTo>
                      <a:pt x="15" y="21"/>
                    </a:lnTo>
                    <a:lnTo>
                      <a:pt x="22" y="36"/>
                    </a:lnTo>
                    <a:lnTo>
                      <a:pt x="36" y="4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76" name="Freeform 59"/>
              <p:cNvSpPr>
                <a:spLocks/>
              </p:cNvSpPr>
              <p:nvPr/>
            </p:nvSpPr>
            <p:spPr bwMode="grayWhite">
              <a:xfrm>
                <a:off x="2182813" y="4446588"/>
                <a:ext cx="79375" cy="61912"/>
              </a:xfrm>
              <a:custGeom>
                <a:avLst/>
                <a:gdLst>
                  <a:gd name="T0" fmla="*/ 0 w 43"/>
                  <a:gd name="T1" fmla="*/ 2147483647 h 35"/>
                  <a:gd name="T2" fmla="*/ 2147483647 w 43"/>
                  <a:gd name="T3" fmla="*/ 2147483647 h 35"/>
                  <a:gd name="T4" fmla="*/ 2147483647 w 43"/>
                  <a:gd name="T5" fmla="*/ 2147483647 h 35"/>
                  <a:gd name="T6" fmla="*/ 2147483647 w 43"/>
                  <a:gd name="T7" fmla="*/ 2147483647 h 35"/>
                  <a:gd name="T8" fmla="*/ 2147483647 w 43"/>
                  <a:gd name="T9" fmla="*/ 2147483647 h 35"/>
                  <a:gd name="T10" fmla="*/ 2147483647 w 43"/>
                  <a:gd name="T11" fmla="*/ 2147483647 h 35"/>
                  <a:gd name="T12" fmla="*/ 2147483647 w 43"/>
                  <a:gd name="T13" fmla="*/ 0 h 35"/>
                  <a:gd name="T14" fmla="*/ 2147483647 w 43"/>
                  <a:gd name="T15" fmla="*/ 2147483647 h 35"/>
                  <a:gd name="T16" fmla="*/ 2147483647 w 43"/>
                  <a:gd name="T17" fmla="*/ 2147483647 h 35"/>
                  <a:gd name="T18" fmla="*/ 0 w 43"/>
                  <a:gd name="T19" fmla="*/ 0 h 35"/>
                  <a:gd name="T20" fmla="*/ 0 w 43"/>
                  <a:gd name="T21" fmla="*/ 214748364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35">
                    <a:moveTo>
                      <a:pt x="0" y="14"/>
                    </a:moveTo>
                    <a:lnTo>
                      <a:pt x="29" y="28"/>
                    </a:lnTo>
                    <a:lnTo>
                      <a:pt x="29" y="35"/>
                    </a:lnTo>
                    <a:lnTo>
                      <a:pt x="36" y="28"/>
                    </a:lnTo>
                    <a:lnTo>
                      <a:pt x="29" y="14"/>
                    </a:lnTo>
                    <a:lnTo>
                      <a:pt x="43" y="7"/>
                    </a:lnTo>
                    <a:lnTo>
                      <a:pt x="36" y="0"/>
                    </a:lnTo>
                    <a:lnTo>
                      <a:pt x="22" y="7"/>
                    </a:lnTo>
                    <a:lnTo>
                      <a:pt x="15" y="7"/>
                    </a:lnTo>
                    <a:lnTo>
                      <a:pt x="0" y="0"/>
                    </a:lnTo>
                    <a:lnTo>
                      <a:pt x="0"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77" name="Freeform 60"/>
              <p:cNvSpPr>
                <a:spLocks/>
              </p:cNvSpPr>
              <p:nvPr/>
            </p:nvSpPr>
            <p:spPr bwMode="grayWhite">
              <a:xfrm>
                <a:off x="2262188" y="4446588"/>
                <a:ext cx="66675" cy="61912"/>
              </a:xfrm>
              <a:custGeom>
                <a:avLst/>
                <a:gdLst>
                  <a:gd name="T0" fmla="*/ 2147483647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0 w 36"/>
                  <a:gd name="T11" fmla="*/ 2147483647 h 35"/>
                  <a:gd name="T12" fmla="*/ 0 w 36"/>
                  <a:gd name="T13" fmla="*/ 0 h 35"/>
                  <a:gd name="T14" fmla="*/ 2147483647 w 36"/>
                  <a:gd name="T15" fmla="*/ 0 h 35"/>
                  <a:gd name="T16" fmla="*/ 2147483647 w 36"/>
                  <a:gd name="T17" fmla="*/ 0 h 35"/>
                  <a:gd name="T18" fmla="*/ 2147483647 w 36"/>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5">
                    <a:moveTo>
                      <a:pt x="29" y="7"/>
                    </a:moveTo>
                    <a:lnTo>
                      <a:pt x="36" y="14"/>
                    </a:lnTo>
                    <a:lnTo>
                      <a:pt x="29" y="28"/>
                    </a:lnTo>
                    <a:lnTo>
                      <a:pt x="29" y="35"/>
                    </a:lnTo>
                    <a:lnTo>
                      <a:pt x="22" y="14"/>
                    </a:lnTo>
                    <a:lnTo>
                      <a:pt x="0" y="7"/>
                    </a:lnTo>
                    <a:lnTo>
                      <a:pt x="0" y="0"/>
                    </a:lnTo>
                    <a:lnTo>
                      <a:pt x="15" y="0"/>
                    </a:lnTo>
                    <a:lnTo>
                      <a:pt x="22" y="0"/>
                    </a:lnTo>
                    <a:lnTo>
                      <a:pt x="29"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78" name="Freeform 61"/>
              <p:cNvSpPr>
                <a:spLocks/>
              </p:cNvSpPr>
              <p:nvPr/>
            </p:nvSpPr>
            <p:spPr bwMode="grayWhite">
              <a:xfrm>
                <a:off x="2249488" y="4446588"/>
                <a:ext cx="12700" cy="14287"/>
              </a:xfrm>
              <a:custGeom>
                <a:avLst/>
                <a:gdLst>
                  <a:gd name="T0" fmla="*/ 2147483647 w 7"/>
                  <a:gd name="T1" fmla="*/ 2147483647 h 7"/>
                  <a:gd name="T2" fmla="*/ 2147483647 w 7"/>
                  <a:gd name="T3" fmla="*/ 0 h 7"/>
                  <a:gd name="T4" fmla="*/ 0 w 7"/>
                  <a:gd name="T5" fmla="*/ 0 h 7"/>
                  <a:gd name="T6" fmla="*/ 2147483647 w 7"/>
                  <a:gd name="T7" fmla="*/ 214748364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7" y="7"/>
                    </a:moveTo>
                    <a:lnTo>
                      <a:pt x="7" y="0"/>
                    </a:lnTo>
                    <a:lnTo>
                      <a:pt x="0" y="0"/>
                    </a:lnTo>
                    <a:lnTo>
                      <a:pt x="7"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79" name="Freeform 62"/>
              <p:cNvSpPr>
                <a:spLocks/>
              </p:cNvSpPr>
              <p:nvPr/>
            </p:nvSpPr>
            <p:spPr bwMode="grayWhite">
              <a:xfrm>
                <a:off x="2249488" y="4446588"/>
                <a:ext cx="12700" cy="14287"/>
              </a:xfrm>
              <a:custGeom>
                <a:avLst/>
                <a:gdLst>
                  <a:gd name="T0" fmla="*/ 2147483647 w 7"/>
                  <a:gd name="T1" fmla="*/ 2147483647 h 7"/>
                  <a:gd name="T2" fmla="*/ 2147483647 w 7"/>
                  <a:gd name="T3" fmla="*/ 0 h 7"/>
                  <a:gd name="T4" fmla="*/ 0 w 7"/>
                  <a:gd name="T5" fmla="*/ 0 h 7"/>
                  <a:gd name="T6" fmla="*/ 2147483647 w 7"/>
                  <a:gd name="T7" fmla="*/ 214748364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7" y="7"/>
                    </a:moveTo>
                    <a:lnTo>
                      <a:pt x="7" y="0"/>
                    </a:lnTo>
                    <a:lnTo>
                      <a:pt x="0" y="0"/>
                    </a:lnTo>
                    <a:lnTo>
                      <a:pt x="7"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80" name="Freeform 63"/>
              <p:cNvSpPr>
                <a:spLocks/>
              </p:cNvSpPr>
              <p:nvPr/>
            </p:nvSpPr>
            <p:spPr bwMode="grayWhite">
              <a:xfrm>
                <a:off x="2249488" y="4446588"/>
                <a:ext cx="12700" cy="14287"/>
              </a:xfrm>
              <a:custGeom>
                <a:avLst/>
                <a:gdLst>
                  <a:gd name="T0" fmla="*/ 2147483647 w 7"/>
                  <a:gd name="T1" fmla="*/ 2147483647 h 7"/>
                  <a:gd name="T2" fmla="*/ 2147483647 w 7"/>
                  <a:gd name="T3" fmla="*/ 0 h 7"/>
                  <a:gd name="T4" fmla="*/ 0 w 7"/>
                  <a:gd name="T5" fmla="*/ 0 h 7"/>
                  <a:gd name="T6" fmla="*/ 2147483647 w 7"/>
                  <a:gd name="T7" fmla="*/ 214748364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7" y="7"/>
                    </a:moveTo>
                    <a:lnTo>
                      <a:pt x="7" y="0"/>
                    </a:lnTo>
                    <a:lnTo>
                      <a:pt x="0" y="0"/>
                    </a:lnTo>
                    <a:lnTo>
                      <a:pt x="7"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81" name="Freeform 64"/>
              <p:cNvSpPr>
                <a:spLocks/>
              </p:cNvSpPr>
              <p:nvPr/>
            </p:nvSpPr>
            <p:spPr bwMode="grayWhite">
              <a:xfrm>
                <a:off x="2249488" y="4446588"/>
                <a:ext cx="12700" cy="14287"/>
              </a:xfrm>
              <a:custGeom>
                <a:avLst/>
                <a:gdLst>
                  <a:gd name="T0" fmla="*/ 2147483647 w 7"/>
                  <a:gd name="T1" fmla="*/ 2147483647 h 7"/>
                  <a:gd name="T2" fmla="*/ 2147483647 w 7"/>
                  <a:gd name="T3" fmla="*/ 0 h 7"/>
                  <a:gd name="T4" fmla="*/ 0 w 7"/>
                  <a:gd name="T5" fmla="*/ 0 h 7"/>
                  <a:gd name="T6" fmla="*/ 2147483647 w 7"/>
                  <a:gd name="T7" fmla="*/ 214748364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7">
                    <a:moveTo>
                      <a:pt x="7" y="7"/>
                    </a:moveTo>
                    <a:lnTo>
                      <a:pt x="7" y="0"/>
                    </a:lnTo>
                    <a:lnTo>
                      <a:pt x="0" y="0"/>
                    </a:lnTo>
                    <a:lnTo>
                      <a:pt x="7"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82" name="Freeform 65"/>
              <p:cNvSpPr>
                <a:spLocks/>
              </p:cNvSpPr>
              <p:nvPr/>
            </p:nvSpPr>
            <p:spPr bwMode="grayWhite">
              <a:xfrm>
                <a:off x="2463800" y="4176713"/>
                <a:ext cx="93663" cy="65087"/>
              </a:xfrm>
              <a:custGeom>
                <a:avLst/>
                <a:gdLst>
                  <a:gd name="T0" fmla="*/ 0 w 51"/>
                  <a:gd name="T1" fmla="*/ 2147483647 h 36"/>
                  <a:gd name="T2" fmla="*/ 0 w 51"/>
                  <a:gd name="T3" fmla="*/ 0 h 36"/>
                  <a:gd name="T4" fmla="*/ 2147483647 w 51"/>
                  <a:gd name="T5" fmla="*/ 0 h 36"/>
                  <a:gd name="T6" fmla="*/ 2147483647 w 51"/>
                  <a:gd name="T7" fmla="*/ 2147483647 h 36"/>
                  <a:gd name="T8" fmla="*/ 2147483647 w 51"/>
                  <a:gd name="T9" fmla="*/ 2147483647 h 36"/>
                  <a:gd name="T10" fmla="*/ 2147483647 w 51"/>
                  <a:gd name="T11" fmla="*/ 2147483647 h 36"/>
                  <a:gd name="T12" fmla="*/ 2147483647 w 51"/>
                  <a:gd name="T13" fmla="*/ 2147483647 h 36"/>
                  <a:gd name="T14" fmla="*/ 2147483647 w 51"/>
                  <a:gd name="T15" fmla="*/ 2147483647 h 36"/>
                  <a:gd name="T16" fmla="*/ 2147483647 w 51"/>
                  <a:gd name="T17" fmla="*/ 2147483647 h 36"/>
                  <a:gd name="T18" fmla="*/ 2147483647 w 51"/>
                  <a:gd name="T19" fmla="*/ 2147483647 h 36"/>
                  <a:gd name="T20" fmla="*/ 2147483647 w 51"/>
                  <a:gd name="T21" fmla="*/ 2147483647 h 36"/>
                  <a:gd name="T22" fmla="*/ 2147483647 w 51"/>
                  <a:gd name="T23" fmla="*/ 2147483647 h 36"/>
                  <a:gd name="T24" fmla="*/ 0 w 51"/>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36">
                    <a:moveTo>
                      <a:pt x="0" y="29"/>
                    </a:moveTo>
                    <a:lnTo>
                      <a:pt x="0" y="0"/>
                    </a:lnTo>
                    <a:lnTo>
                      <a:pt x="22" y="0"/>
                    </a:lnTo>
                    <a:lnTo>
                      <a:pt x="22" y="7"/>
                    </a:lnTo>
                    <a:lnTo>
                      <a:pt x="36" y="7"/>
                    </a:lnTo>
                    <a:lnTo>
                      <a:pt x="51" y="21"/>
                    </a:lnTo>
                    <a:lnTo>
                      <a:pt x="43" y="29"/>
                    </a:lnTo>
                    <a:lnTo>
                      <a:pt x="43" y="21"/>
                    </a:lnTo>
                    <a:lnTo>
                      <a:pt x="15" y="29"/>
                    </a:lnTo>
                    <a:lnTo>
                      <a:pt x="15" y="21"/>
                    </a:lnTo>
                    <a:lnTo>
                      <a:pt x="7" y="29"/>
                    </a:lnTo>
                    <a:lnTo>
                      <a:pt x="7" y="36"/>
                    </a:lnTo>
                    <a:lnTo>
                      <a:pt x="0"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83" name="Freeform 66"/>
              <p:cNvSpPr>
                <a:spLocks/>
              </p:cNvSpPr>
              <p:nvPr/>
            </p:nvSpPr>
            <p:spPr bwMode="grayWhite">
              <a:xfrm>
                <a:off x="2397125" y="4176713"/>
                <a:ext cx="66675" cy="50800"/>
              </a:xfrm>
              <a:custGeom>
                <a:avLst/>
                <a:gdLst>
                  <a:gd name="T0" fmla="*/ 2147483647 w 36"/>
                  <a:gd name="T1" fmla="*/ 2147483647 h 29"/>
                  <a:gd name="T2" fmla="*/ 2147483647 w 36"/>
                  <a:gd name="T3" fmla="*/ 0 h 29"/>
                  <a:gd name="T4" fmla="*/ 2147483647 w 36"/>
                  <a:gd name="T5" fmla="*/ 0 h 29"/>
                  <a:gd name="T6" fmla="*/ 2147483647 w 36"/>
                  <a:gd name="T7" fmla="*/ 2147483647 h 29"/>
                  <a:gd name="T8" fmla="*/ 0 w 36"/>
                  <a:gd name="T9" fmla="*/ 2147483647 h 29"/>
                  <a:gd name="T10" fmla="*/ 2147483647 w 36"/>
                  <a:gd name="T11" fmla="*/ 2147483647 h 29"/>
                  <a:gd name="T12" fmla="*/ 2147483647 w 36"/>
                  <a:gd name="T13" fmla="*/ 214748364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9">
                    <a:moveTo>
                      <a:pt x="36" y="29"/>
                    </a:moveTo>
                    <a:lnTo>
                      <a:pt x="36" y="0"/>
                    </a:lnTo>
                    <a:lnTo>
                      <a:pt x="15" y="0"/>
                    </a:lnTo>
                    <a:lnTo>
                      <a:pt x="29" y="21"/>
                    </a:lnTo>
                    <a:lnTo>
                      <a:pt x="0" y="29"/>
                    </a:lnTo>
                    <a:lnTo>
                      <a:pt x="7" y="29"/>
                    </a:lnTo>
                    <a:lnTo>
                      <a:pt x="36"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84" name="Freeform 67"/>
              <p:cNvSpPr>
                <a:spLocks/>
              </p:cNvSpPr>
              <p:nvPr/>
            </p:nvSpPr>
            <p:spPr bwMode="grayWhite">
              <a:xfrm>
                <a:off x="4859338" y="2987675"/>
                <a:ext cx="239712" cy="204788"/>
              </a:xfrm>
              <a:custGeom>
                <a:avLst/>
                <a:gdLst>
                  <a:gd name="T0" fmla="*/ 2147483647 w 131"/>
                  <a:gd name="T1" fmla="*/ 2147483647 h 116"/>
                  <a:gd name="T2" fmla="*/ 2147483647 w 131"/>
                  <a:gd name="T3" fmla="*/ 2147483647 h 116"/>
                  <a:gd name="T4" fmla="*/ 2147483647 w 131"/>
                  <a:gd name="T5" fmla="*/ 2147483647 h 116"/>
                  <a:gd name="T6" fmla="*/ 2147483647 w 131"/>
                  <a:gd name="T7" fmla="*/ 2147483647 h 116"/>
                  <a:gd name="T8" fmla="*/ 2147483647 w 131"/>
                  <a:gd name="T9" fmla="*/ 2147483647 h 116"/>
                  <a:gd name="T10" fmla="*/ 2147483647 w 131"/>
                  <a:gd name="T11" fmla="*/ 2147483647 h 116"/>
                  <a:gd name="T12" fmla="*/ 2147483647 w 131"/>
                  <a:gd name="T13" fmla="*/ 2147483647 h 116"/>
                  <a:gd name="T14" fmla="*/ 2147483647 w 131"/>
                  <a:gd name="T15" fmla="*/ 2147483647 h 116"/>
                  <a:gd name="T16" fmla="*/ 2147483647 w 131"/>
                  <a:gd name="T17" fmla="*/ 2147483647 h 116"/>
                  <a:gd name="T18" fmla="*/ 2147483647 w 131"/>
                  <a:gd name="T19" fmla="*/ 0 h 116"/>
                  <a:gd name="T20" fmla="*/ 2147483647 w 131"/>
                  <a:gd name="T21" fmla="*/ 2147483647 h 116"/>
                  <a:gd name="T22" fmla="*/ 2147483647 w 131"/>
                  <a:gd name="T23" fmla="*/ 2147483647 h 116"/>
                  <a:gd name="T24" fmla="*/ 2147483647 w 131"/>
                  <a:gd name="T25" fmla="*/ 2147483647 h 116"/>
                  <a:gd name="T26" fmla="*/ 2147483647 w 131"/>
                  <a:gd name="T27" fmla="*/ 2147483647 h 116"/>
                  <a:gd name="T28" fmla="*/ 2147483647 w 131"/>
                  <a:gd name="T29" fmla="*/ 2147483647 h 116"/>
                  <a:gd name="T30" fmla="*/ 2147483647 w 131"/>
                  <a:gd name="T31" fmla="*/ 2147483647 h 116"/>
                  <a:gd name="T32" fmla="*/ 0 w 131"/>
                  <a:gd name="T33" fmla="*/ 2147483647 h 116"/>
                  <a:gd name="T34" fmla="*/ 2147483647 w 131"/>
                  <a:gd name="T35" fmla="*/ 2147483647 h 116"/>
                  <a:gd name="T36" fmla="*/ 0 w 131"/>
                  <a:gd name="T37" fmla="*/ 2147483647 h 116"/>
                  <a:gd name="T38" fmla="*/ 0 w 131"/>
                  <a:gd name="T39" fmla="*/ 2147483647 h 116"/>
                  <a:gd name="T40" fmla="*/ 2147483647 w 131"/>
                  <a:gd name="T41" fmla="*/ 2147483647 h 116"/>
                  <a:gd name="T42" fmla="*/ 2147483647 w 131"/>
                  <a:gd name="T43" fmla="*/ 2147483647 h 116"/>
                  <a:gd name="T44" fmla="*/ 2147483647 w 131"/>
                  <a:gd name="T45" fmla="*/ 2147483647 h 116"/>
                  <a:gd name="T46" fmla="*/ 2147483647 w 131"/>
                  <a:gd name="T47" fmla="*/ 2147483647 h 116"/>
                  <a:gd name="T48" fmla="*/ 2147483647 w 131"/>
                  <a:gd name="T49" fmla="*/ 2147483647 h 116"/>
                  <a:gd name="T50" fmla="*/ 2147483647 w 131"/>
                  <a:gd name="T51" fmla="*/ 2147483647 h 116"/>
                  <a:gd name="T52" fmla="*/ 2147483647 w 131"/>
                  <a:gd name="T53" fmla="*/ 2147483647 h 116"/>
                  <a:gd name="T54" fmla="*/ 2147483647 w 131"/>
                  <a:gd name="T55" fmla="*/ 2147483647 h 116"/>
                  <a:gd name="T56" fmla="*/ 2147483647 w 131"/>
                  <a:gd name="T57" fmla="*/ 2147483647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1" h="116">
                    <a:moveTo>
                      <a:pt x="116" y="94"/>
                    </a:moveTo>
                    <a:lnTo>
                      <a:pt x="109" y="80"/>
                    </a:lnTo>
                    <a:lnTo>
                      <a:pt x="109" y="73"/>
                    </a:lnTo>
                    <a:lnTo>
                      <a:pt x="116" y="80"/>
                    </a:lnTo>
                    <a:lnTo>
                      <a:pt x="131" y="58"/>
                    </a:lnTo>
                    <a:lnTo>
                      <a:pt x="116" y="58"/>
                    </a:lnTo>
                    <a:lnTo>
                      <a:pt x="102" y="37"/>
                    </a:lnTo>
                    <a:lnTo>
                      <a:pt x="102" y="14"/>
                    </a:lnTo>
                    <a:lnTo>
                      <a:pt x="95" y="7"/>
                    </a:lnTo>
                    <a:lnTo>
                      <a:pt x="65" y="0"/>
                    </a:lnTo>
                    <a:lnTo>
                      <a:pt x="51" y="14"/>
                    </a:lnTo>
                    <a:lnTo>
                      <a:pt x="51" y="23"/>
                    </a:lnTo>
                    <a:lnTo>
                      <a:pt x="36" y="37"/>
                    </a:lnTo>
                    <a:lnTo>
                      <a:pt x="36" y="51"/>
                    </a:lnTo>
                    <a:lnTo>
                      <a:pt x="22" y="51"/>
                    </a:lnTo>
                    <a:lnTo>
                      <a:pt x="7" y="58"/>
                    </a:lnTo>
                    <a:lnTo>
                      <a:pt x="0" y="58"/>
                    </a:lnTo>
                    <a:lnTo>
                      <a:pt x="7" y="80"/>
                    </a:lnTo>
                    <a:lnTo>
                      <a:pt x="0" y="94"/>
                    </a:lnTo>
                    <a:lnTo>
                      <a:pt x="0" y="116"/>
                    </a:lnTo>
                    <a:lnTo>
                      <a:pt x="15" y="101"/>
                    </a:lnTo>
                    <a:lnTo>
                      <a:pt x="36" y="101"/>
                    </a:lnTo>
                    <a:lnTo>
                      <a:pt x="58" y="116"/>
                    </a:lnTo>
                    <a:lnTo>
                      <a:pt x="65" y="116"/>
                    </a:lnTo>
                    <a:lnTo>
                      <a:pt x="72" y="116"/>
                    </a:lnTo>
                    <a:lnTo>
                      <a:pt x="88" y="116"/>
                    </a:lnTo>
                    <a:lnTo>
                      <a:pt x="102" y="116"/>
                    </a:lnTo>
                    <a:lnTo>
                      <a:pt x="109" y="94"/>
                    </a:lnTo>
                    <a:lnTo>
                      <a:pt x="116" y="9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85" name="Freeform 68"/>
              <p:cNvSpPr>
                <a:spLocks/>
              </p:cNvSpPr>
              <p:nvPr/>
            </p:nvSpPr>
            <p:spPr bwMode="grayWhite">
              <a:xfrm>
                <a:off x="4818063" y="3152775"/>
                <a:ext cx="466725" cy="307975"/>
              </a:xfrm>
              <a:custGeom>
                <a:avLst/>
                <a:gdLst>
                  <a:gd name="T0" fmla="*/ 2147483647 w 253"/>
                  <a:gd name="T1" fmla="*/ 2147483647 h 173"/>
                  <a:gd name="T2" fmla="*/ 2147483647 w 253"/>
                  <a:gd name="T3" fmla="*/ 2147483647 h 173"/>
                  <a:gd name="T4" fmla="*/ 2147483647 w 253"/>
                  <a:gd name="T5" fmla="*/ 2147483647 h 173"/>
                  <a:gd name="T6" fmla="*/ 2147483647 w 253"/>
                  <a:gd name="T7" fmla="*/ 2147483647 h 173"/>
                  <a:gd name="T8" fmla="*/ 2147483647 w 253"/>
                  <a:gd name="T9" fmla="*/ 2147483647 h 173"/>
                  <a:gd name="T10" fmla="*/ 2147483647 w 253"/>
                  <a:gd name="T11" fmla="*/ 2147483647 h 173"/>
                  <a:gd name="T12" fmla="*/ 2147483647 w 253"/>
                  <a:gd name="T13" fmla="*/ 2147483647 h 173"/>
                  <a:gd name="T14" fmla="*/ 2147483647 w 253"/>
                  <a:gd name="T15" fmla="*/ 2147483647 h 173"/>
                  <a:gd name="T16" fmla="*/ 2147483647 w 253"/>
                  <a:gd name="T17" fmla="*/ 2147483647 h 173"/>
                  <a:gd name="T18" fmla="*/ 2147483647 w 253"/>
                  <a:gd name="T19" fmla="*/ 2147483647 h 173"/>
                  <a:gd name="T20" fmla="*/ 2147483647 w 253"/>
                  <a:gd name="T21" fmla="*/ 2147483647 h 173"/>
                  <a:gd name="T22" fmla="*/ 2147483647 w 253"/>
                  <a:gd name="T23" fmla="*/ 2147483647 h 173"/>
                  <a:gd name="T24" fmla="*/ 2147483647 w 253"/>
                  <a:gd name="T25" fmla="*/ 2147483647 h 173"/>
                  <a:gd name="T26" fmla="*/ 0 w 253"/>
                  <a:gd name="T27" fmla="*/ 2147483647 h 173"/>
                  <a:gd name="T28" fmla="*/ 2147483647 w 253"/>
                  <a:gd name="T29" fmla="*/ 2147483647 h 173"/>
                  <a:gd name="T30" fmla="*/ 2147483647 w 253"/>
                  <a:gd name="T31" fmla="*/ 2147483647 h 173"/>
                  <a:gd name="T32" fmla="*/ 2147483647 w 253"/>
                  <a:gd name="T33" fmla="*/ 2147483647 h 173"/>
                  <a:gd name="T34" fmla="*/ 2147483647 w 253"/>
                  <a:gd name="T35" fmla="*/ 2147483647 h 173"/>
                  <a:gd name="T36" fmla="*/ 2147483647 w 253"/>
                  <a:gd name="T37" fmla="*/ 2147483647 h 173"/>
                  <a:gd name="T38" fmla="*/ 2147483647 w 253"/>
                  <a:gd name="T39" fmla="*/ 2147483647 h 173"/>
                  <a:gd name="T40" fmla="*/ 2147483647 w 253"/>
                  <a:gd name="T41" fmla="*/ 2147483647 h 173"/>
                  <a:gd name="T42" fmla="*/ 2147483647 w 253"/>
                  <a:gd name="T43" fmla="*/ 2147483647 h 173"/>
                  <a:gd name="T44" fmla="*/ 2147483647 w 253"/>
                  <a:gd name="T45" fmla="*/ 2147483647 h 173"/>
                  <a:gd name="T46" fmla="*/ 2147483647 w 253"/>
                  <a:gd name="T47" fmla="*/ 2147483647 h 173"/>
                  <a:gd name="T48" fmla="*/ 2147483647 w 253"/>
                  <a:gd name="T49" fmla="*/ 2147483647 h 173"/>
                  <a:gd name="T50" fmla="*/ 2147483647 w 253"/>
                  <a:gd name="T51" fmla="*/ 0 h 173"/>
                  <a:gd name="T52" fmla="*/ 2147483647 w 253"/>
                  <a:gd name="T53" fmla="*/ 0 h 173"/>
                  <a:gd name="T54" fmla="*/ 2147483647 w 253"/>
                  <a:gd name="T55" fmla="*/ 0 h 173"/>
                  <a:gd name="T56" fmla="*/ 2147483647 w 253"/>
                  <a:gd name="T57" fmla="*/ 2147483647 h 173"/>
                  <a:gd name="T58" fmla="*/ 2147483647 w 253"/>
                  <a:gd name="T59" fmla="*/ 2147483647 h 173"/>
                  <a:gd name="T60" fmla="*/ 2147483647 w 253"/>
                  <a:gd name="T61" fmla="*/ 2147483647 h 173"/>
                  <a:gd name="T62" fmla="*/ 2147483647 w 253"/>
                  <a:gd name="T63" fmla="*/ 2147483647 h 173"/>
                  <a:gd name="T64" fmla="*/ 2147483647 w 253"/>
                  <a:gd name="T65" fmla="*/ 2147483647 h 173"/>
                  <a:gd name="T66" fmla="*/ 2147483647 w 253"/>
                  <a:gd name="T67" fmla="*/ 2147483647 h 173"/>
                  <a:gd name="T68" fmla="*/ 2147483647 w 253"/>
                  <a:gd name="T69" fmla="*/ 2147483647 h 173"/>
                  <a:gd name="T70" fmla="*/ 2147483647 w 253"/>
                  <a:gd name="T71" fmla="*/ 2147483647 h 173"/>
                  <a:gd name="T72" fmla="*/ 2147483647 w 253"/>
                  <a:gd name="T73" fmla="*/ 2147483647 h 173"/>
                  <a:gd name="T74" fmla="*/ 2147483647 w 253"/>
                  <a:gd name="T75" fmla="*/ 2147483647 h 173"/>
                  <a:gd name="T76" fmla="*/ 2147483647 w 253"/>
                  <a:gd name="T77" fmla="*/ 2147483647 h 173"/>
                  <a:gd name="T78" fmla="*/ 2147483647 w 253"/>
                  <a:gd name="T79" fmla="*/ 2147483647 h 173"/>
                  <a:gd name="T80" fmla="*/ 2147483647 w 253"/>
                  <a:gd name="T81" fmla="*/ 2147483647 h 173"/>
                  <a:gd name="T82" fmla="*/ 2147483647 w 253"/>
                  <a:gd name="T83" fmla="*/ 2147483647 h 173"/>
                  <a:gd name="T84" fmla="*/ 2147483647 w 253"/>
                  <a:gd name="T85" fmla="*/ 2147483647 h 173"/>
                  <a:gd name="T86" fmla="*/ 2147483647 w 253"/>
                  <a:gd name="T87" fmla="*/ 2147483647 h 173"/>
                  <a:gd name="T88" fmla="*/ 2147483647 w 253"/>
                  <a:gd name="T89" fmla="*/ 2147483647 h 173"/>
                  <a:gd name="T90" fmla="*/ 2147483647 w 253"/>
                  <a:gd name="T91" fmla="*/ 2147483647 h 173"/>
                  <a:gd name="T92" fmla="*/ 2147483647 w 253"/>
                  <a:gd name="T93" fmla="*/ 2147483647 h 173"/>
                  <a:gd name="T94" fmla="*/ 2147483647 w 253"/>
                  <a:gd name="T95" fmla="*/ 2147483647 h 173"/>
                  <a:gd name="T96" fmla="*/ 2147483647 w 253"/>
                  <a:gd name="T97" fmla="*/ 2147483647 h 173"/>
                  <a:gd name="T98" fmla="*/ 2147483647 w 253"/>
                  <a:gd name="T99" fmla="*/ 2147483647 h 173"/>
                  <a:gd name="T100" fmla="*/ 2147483647 w 253"/>
                  <a:gd name="T101" fmla="*/ 2147483647 h 173"/>
                  <a:gd name="T102" fmla="*/ 2147483647 w 253"/>
                  <a:gd name="T103" fmla="*/ 2147483647 h 173"/>
                  <a:gd name="T104" fmla="*/ 2147483647 w 253"/>
                  <a:gd name="T105" fmla="*/ 2147483647 h 173"/>
                  <a:gd name="T106" fmla="*/ 2147483647 w 253"/>
                  <a:gd name="T107" fmla="*/ 2147483647 h 173"/>
                  <a:gd name="T108" fmla="*/ 2147483647 w 253"/>
                  <a:gd name="T109" fmla="*/ 2147483647 h 173"/>
                  <a:gd name="T110" fmla="*/ 2147483647 w 253"/>
                  <a:gd name="T111" fmla="*/ 2147483647 h 1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173">
                    <a:moveTo>
                      <a:pt x="109" y="152"/>
                    </a:moveTo>
                    <a:lnTo>
                      <a:pt x="86" y="152"/>
                    </a:lnTo>
                    <a:lnTo>
                      <a:pt x="86" y="145"/>
                    </a:lnTo>
                    <a:lnTo>
                      <a:pt x="93" y="123"/>
                    </a:lnTo>
                    <a:lnTo>
                      <a:pt x="116" y="123"/>
                    </a:lnTo>
                    <a:lnTo>
                      <a:pt x="116" y="116"/>
                    </a:lnTo>
                    <a:lnTo>
                      <a:pt x="109" y="102"/>
                    </a:lnTo>
                    <a:lnTo>
                      <a:pt x="109" y="87"/>
                    </a:lnTo>
                    <a:lnTo>
                      <a:pt x="79" y="80"/>
                    </a:lnTo>
                    <a:lnTo>
                      <a:pt x="64" y="87"/>
                    </a:lnTo>
                    <a:lnTo>
                      <a:pt x="43" y="102"/>
                    </a:lnTo>
                    <a:lnTo>
                      <a:pt x="36" y="102"/>
                    </a:lnTo>
                    <a:lnTo>
                      <a:pt x="14" y="102"/>
                    </a:lnTo>
                    <a:lnTo>
                      <a:pt x="0" y="87"/>
                    </a:lnTo>
                    <a:lnTo>
                      <a:pt x="14" y="73"/>
                    </a:lnTo>
                    <a:lnTo>
                      <a:pt x="21" y="59"/>
                    </a:lnTo>
                    <a:lnTo>
                      <a:pt x="28" y="43"/>
                    </a:lnTo>
                    <a:lnTo>
                      <a:pt x="21" y="22"/>
                    </a:lnTo>
                    <a:lnTo>
                      <a:pt x="36" y="7"/>
                    </a:lnTo>
                    <a:lnTo>
                      <a:pt x="57" y="7"/>
                    </a:lnTo>
                    <a:lnTo>
                      <a:pt x="79" y="22"/>
                    </a:lnTo>
                    <a:lnTo>
                      <a:pt x="86" y="22"/>
                    </a:lnTo>
                    <a:lnTo>
                      <a:pt x="93" y="22"/>
                    </a:lnTo>
                    <a:lnTo>
                      <a:pt x="109" y="22"/>
                    </a:lnTo>
                    <a:lnTo>
                      <a:pt x="123" y="22"/>
                    </a:lnTo>
                    <a:lnTo>
                      <a:pt x="130" y="0"/>
                    </a:lnTo>
                    <a:lnTo>
                      <a:pt x="137" y="0"/>
                    </a:lnTo>
                    <a:lnTo>
                      <a:pt x="166" y="0"/>
                    </a:lnTo>
                    <a:lnTo>
                      <a:pt x="173" y="7"/>
                    </a:lnTo>
                    <a:lnTo>
                      <a:pt x="166" y="7"/>
                    </a:lnTo>
                    <a:lnTo>
                      <a:pt x="173" y="22"/>
                    </a:lnTo>
                    <a:lnTo>
                      <a:pt x="188" y="22"/>
                    </a:lnTo>
                    <a:lnTo>
                      <a:pt x="195" y="36"/>
                    </a:lnTo>
                    <a:lnTo>
                      <a:pt x="202" y="43"/>
                    </a:lnTo>
                    <a:lnTo>
                      <a:pt x="209" y="36"/>
                    </a:lnTo>
                    <a:lnTo>
                      <a:pt x="253" y="66"/>
                    </a:lnTo>
                    <a:lnTo>
                      <a:pt x="246" y="102"/>
                    </a:lnTo>
                    <a:lnTo>
                      <a:pt x="239" y="87"/>
                    </a:lnTo>
                    <a:lnTo>
                      <a:pt x="231" y="102"/>
                    </a:lnTo>
                    <a:lnTo>
                      <a:pt x="231" y="116"/>
                    </a:lnTo>
                    <a:lnTo>
                      <a:pt x="216" y="116"/>
                    </a:lnTo>
                    <a:lnTo>
                      <a:pt x="173" y="145"/>
                    </a:lnTo>
                    <a:lnTo>
                      <a:pt x="195" y="152"/>
                    </a:lnTo>
                    <a:lnTo>
                      <a:pt x="202" y="152"/>
                    </a:lnTo>
                    <a:lnTo>
                      <a:pt x="195" y="152"/>
                    </a:lnTo>
                    <a:lnTo>
                      <a:pt x="166" y="173"/>
                    </a:lnTo>
                    <a:lnTo>
                      <a:pt x="159" y="173"/>
                    </a:lnTo>
                    <a:lnTo>
                      <a:pt x="159" y="159"/>
                    </a:lnTo>
                    <a:lnTo>
                      <a:pt x="152" y="152"/>
                    </a:lnTo>
                    <a:lnTo>
                      <a:pt x="166" y="145"/>
                    </a:lnTo>
                    <a:lnTo>
                      <a:pt x="137" y="130"/>
                    </a:lnTo>
                    <a:lnTo>
                      <a:pt x="137" y="123"/>
                    </a:lnTo>
                    <a:lnTo>
                      <a:pt x="123" y="123"/>
                    </a:lnTo>
                    <a:lnTo>
                      <a:pt x="116" y="145"/>
                    </a:lnTo>
                    <a:lnTo>
                      <a:pt x="109" y="145"/>
                    </a:lnTo>
                    <a:lnTo>
                      <a:pt x="109" y="152"/>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86" name="Freeform 69"/>
              <p:cNvSpPr>
                <a:spLocks/>
              </p:cNvSpPr>
              <p:nvPr/>
            </p:nvSpPr>
            <p:spPr bwMode="grayWhite">
              <a:xfrm>
                <a:off x="4808538" y="2909888"/>
                <a:ext cx="169862" cy="101600"/>
              </a:xfrm>
              <a:custGeom>
                <a:avLst/>
                <a:gdLst>
                  <a:gd name="T0" fmla="*/ 2147483647 w 93"/>
                  <a:gd name="T1" fmla="*/ 0 h 57"/>
                  <a:gd name="T2" fmla="*/ 2147483647 w 93"/>
                  <a:gd name="T3" fmla="*/ 2147483647 h 57"/>
                  <a:gd name="T4" fmla="*/ 2147483647 w 93"/>
                  <a:gd name="T5" fmla="*/ 2147483647 h 57"/>
                  <a:gd name="T6" fmla="*/ 2147483647 w 93"/>
                  <a:gd name="T7" fmla="*/ 2147483647 h 57"/>
                  <a:gd name="T8" fmla="*/ 2147483647 w 93"/>
                  <a:gd name="T9" fmla="*/ 2147483647 h 57"/>
                  <a:gd name="T10" fmla="*/ 0 w 93"/>
                  <a:gd name="T11" fmla="*/ 2147483647 h 57"/>
                  <a:gd name="T12" fmla="*/ 0 w 93"/>
                  <a:gd name="T13" fmla="*/ 2147483647 h 57"/>
                  <a:gd name="T14" fmla="*/ 2147483647 w 93"/>
                  <a:gd name="T15" fmla="*/ 2147483647 h 57"/>
                  <a:gd name="T16" fmla="*/ 2147483647 w 93"/>
                  <a:gd name="T17" fmla="*/ 2147483647 h 57"/>
                  <a:gd name="T18" fmla="*/ 2147483647 w 93"/>
                  <a:gd name="T19" fmla="*/ 2147483647 h 57"/>
                  <a:gd name="T20" fmla="*/ 2147483647 w 93"/>
                  <a:gd name="T21" fmla="*/ 2147483647 h 57"/>
                  <a:gd name="T22" fmla="*/ 2147483647 w 93"/>
                  <a:gd name="T23" fmla="*/ 2147483647 h 57"/>
                  <a:gd name="T24" fmla="*/ 2147483647 w 93"/>
                  <a:gd name="T25" fmla="*/ 2147483647 h 57"/>
                  <a:gd name="T26" fmla="*/ 2147483647 w 93"/>
                  <a:gd name="T27" fmla="*/ 2147483647 h 57"/>
                  <a:gd name="T28" fmla="*/ 2147483647 w 93"/>
                  <a:gd name="T29" fmla="*/ 0 h 57"/>
                  <a:gd name="T30" fmla="*/ 2147483647 w 93"/>
                  <a:gd name="T31" fmla="*/ 0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57">
                    <a:moveTo>
                      <a:pt x="43" y="0"/>
                    </a:moveTo>
                    <a:lnTo>
                      <a:pt x="43" y="22"/>
                    </a:lnTo>
                    <a:lnTo>
                      <a:pt x="28" y="22"/>
                    </a:lnTo>
                    <a:lnTo>
                      <a:pt x="21" y="7"/>
                    </a:lnTo>
                    <a:lnTo>
                      <a:pt x="7" y="14"/>
                    </a:lnTo>
                    <a:lnTo>
                      <a:pt x="0" y="29"/>
                    </a:lnTo>
                    <a:lnTo>
                      <a:pt x="0" y="50"/>
                    </a:lnTo>
                    <a:lnTo>
                      <a:pt x="7" y="43"/>
                    </a:lnTo>
                    <a:lnTo>
                      <a:pt x="50" y="43"/>
                    </a:lnTo>
                    <a:lnTo>
                      <a:pt x="79" y="57"/>
                    </a:lnTo>
                    <a:lnTo>
                      <a:pt x="93" y="43"/>
                    </a:lnTo>
                    <a:lnTo>
                      <a:pt x="86" y="22"/>
                    </a:lnTo>
                    <a:lnTo>
                      <a:pt x="86" y="7"/>
                    </a:lnTo>
                    <a:lnTo>
                      <a:pt x="71" y="7"/>
                    </a:lnTo>
                    <a:lnTo>
                      <a:pt x="50" y="0"/>
                    </a:lnTo>
                    <a:lnTo>
                      <a:pt x="43"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87" name="Freeform 70"/>
              <p:cNvSpPr>
                <a:spLocks/>
              </p:cNvSpPr>
              <p:nvPr/>
            </p:nvSpPr>
            <p:spPr bwMode="grayWhite">
              <a:xfrm>
                <a:off x="4808538" y="2987675"/>
                <a:ext cx="144462" cy="101600"/>
              </a:xfrm>
              <a:custGeom>
                <a:avLst/>
                <a:gdLst>
                  <a:gd name="T0" fmla="*/ 0 w 79"/>
                  <a:gd name="T1" fmla="*/ 2147483647 h 58"/>
                  <a:gd name="T2" fmla="*/ 0 w 79"/>
                  <a:gd name="T3" fmla="*/ 2147483647 h 58"/>
                  <a:gd name="T4" fmla="*/ 0 w 79"/>
                  <a:gd name="T5" fmla="*/ 2147483647 h 58"/>
                  <a:gd name="T6" fmla="*/ 2147483647 w 79"/>
                  <a:gd name="T7" fmla="*/ 0 h 58"/>
                  <a:gd name="T8" fmla="*/ 2147483647 w 79"/>
                  <a:gd name="T9" fmla="*/ 0 h 58"/>
                  <a:gd name="T10" fmla="*/ 2147483647 w 79"/>
                  <a:gd name="T11" fmla="*/ 2147483647 h 58"/>
                  <a:gd name="T12" fmla="*/ 2147483647 w 79"/>
                  <a:gd name="T13" fmla="*/ 2147483647 h 58"/>
                  <a:gd name="T14" fmla="*/ 2147483647 w 79"/>
                  <a:gd name="T15" fmla="*/ 2147483647 h 58"/>
                  <a:gd name="T16" fmla="*/ 2147483647 w 79"/>
                  <a:gd name="T17" fmla="*/ 2147483647 h 58"/>
                  <a:gd name="T18" fmla="*/ 2147483647 w 79"/>
                  <a:gd name="T19" fmla="*/ 2147483647 h 58"/>
                  <a:gd name="T20" fmla="*/ 2147483647 w 79"/>
                  <a:gd name="T21" fmla="*/ 2147483647 h 58"/>
                  <a:gd name="T22" fmla="*/ 2147483647 w 79"/>
                  <a:gd name="T23" fmla="*/ 2147483647 h 58"/>
                  <a:gd name="T24" fmla="*/ 2147483647 w 79"/>
                  <a:gd name="T25" fmla="*/ 2147483647 h 58"/>
                  <a:gd name="T26" fmla="*/ 2147483647 w 79"/>
                  <a:gd name="T27" fmla="*/ 2147483647 h 58"/>
                  <a:gd name="T28" fmla="*/ 0 w 79"/>
                  <a:gd name="T29" fmla="*/ 2147483647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58">
                    <a:moveTo>
                      <a:pt x="0" y="23"/>
                    </a:moveTo>
                    <a:lnTo>
                      <a:pt x="0" y="14"/>
                    </a:lnTo>
                    <a:lnTo>
                      <a:pt x="0" y="7"/>
                    </a:lnTo>
                    <a:lnTo>
                      <a:pt x="7" y="0"/>
                    </a:lnTo>
                    <a:lnTo>
                      <a:pt x="50" y="0"/>
                    </a:lnTo>
                    <a:lnTo>
                      <a:pt x="79" y="14"/>
                    </a:lnTo>
                    <a:lnTo>
                      <a:pt x="79" y="23"/>
                    </a:lnTo>
                    <a:lnTo>
                      <a:pt x="64" y="37"/>
                    </a:lnTo>
                    <a:lnTo>
                      <a:pt x="64" y="51"/>
                    </a:lnTo>
                    <a:lnTo>
                      <a:pt x="50" y="51"/>
                    </a:lnTo>
                    <a:lnTo>
                      <a:pt x="35" y="58"/>
                    </a:lnTo>
                    <a:lnTo>
                      <a:pt x="28" y="58"/>
                    </a:lnTo>
                    <a:lnTo>
                      <a:pt x="21" y="51"/>
                    </a:lnTo>
                    <a:lnTo>
                      <a:pt x="21" y="23"/>
                    </a:lnTo>
                    <a:lnTo>
                      <a:pt x="0" y="2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88" name="Freeform 71"/>
              <p:cNvSpPr>
                <a:spLocks/>
              </p:cNvSpPr>
              <p:nvPr/>
            </p:nvSpPr>
            <p:spPr bwMode="grayWhite">
              <a:xfrm>
                <a:off x="4872038" y="2846388"/>
                <a:ext cx="106362" cy="77787"/>
              </a:xfrm>
              <a:custGeom>
                <a:avLst/>
                <a:gdLst>
                  <a:gd name="T0" fmla="*/ 2147483647 w 58"/>
                  <a:gd name="T1" fmla="*/ 2147483647 h 43"/>
                  <a:gd name="T2" fmla="*/ 0 w 58"/>
                  <a:gd name="T3" fmla="*/ 2147483647 h 43"/>
                  <a:gd name="T4" fmla="*/ 0 w 58"/>
                  <a:gd name="T5" fmla="*/ 2147483647 h 43"/>
                  <a:gd name="T6" fmla="*/ 2147483647 w 58"/>
                  <a:gd name="T7" fmla="*/ 0 h 43"/>
                  <a:gd name="T8" fmla="*/ 2147483647 w 58"/>
                  <a:gd name="T9" fmla="*/ 0 h 43"/>
                  <a:gd name="T10" fmla="*/ 2147483647 w 58"/>
                  <a:gd name="T11" fmla="*/ 2147483647 h 43"/>
                  <a:gd name="T12" fmla="*/ 2147483647 w 58"/>
                  <a:gd name="T13" fmla="*/ 2147483647 h 43"/>
                  <a:gd name="T14" fmla="*/ 2147483647 w 58"/>
                  <a:gd name="T15" fmla="*/ 2147483647 h 43"/>
                  <a:gd name="T16" fmla="*/ 2147483647 w 58"/>
                  <a:gd name="T17" fmla="*/ 2147483647 h 43"/>
                  <a:gd name="T18" fmla="*/ 2147483647 w 58"/>
                  <a:gd name="T19" fmla="*/ 2147483647 h 43"/>
                  <a:gd name="T20" fmla="*/ 2147483647 w 58"/>
                  <a:gd name="T21" fmla="*/ 2147483647 h 43"/>
                  <a:gd name="T22" fmla="*/ 2147483647 w 58"/>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43">
                    <a:moveTo>
                      <a:pt x="8" y="36"/>
                    </a:moveTo>
                    <a:lnTo>
                      <a:pt x="0" y="22"/>
                    </a:lnTo>
                    <a:lnTo>
                      <a:pt x="0" y="7"/>
                    </a:lnTo>
                    <a:lnTo>
                      <a:pt x="8" y="0"/>
                    </a:lnTo>
                    <a:lnTo>
                      <a:pt x="58" y="0"/>
                    </a:lnTo>
                    <a:lnTo>
                      <a:pt x="51" y="7"/>
                    </a:lnTo>
                    <a:lnTo>
                      <a:pt x="44" y="7"/>
                    </a:lnTo>
                    <a:lnTo>
                      <a:pt x="51" y="36"/>
                    </a:lnTo>
                    <a:lnTo>
                      <a:pt x="51" y="43"/>
                    </a:lnTo>
                    <a:lnTo>
                      <a:pt x="36" y="43"/>
                    </a:lnTo>
                    <a:lnTo>
                      <a:pt x="15" y="36"/>
                    </a:lnTo>
                    <a:lnTo>
                      <a:pt x="8" y="3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89" name="Freeform 72"/>
              <p:cNvSpPr>
                <a:spLocks/>
              </p:cNvSpPr>
              <p:nvPr/>
            </p:nvSpPr>
            <p:spPr bwMode="grayWhite">
              <a:xfrm>
                <a:off x="4768850" y="3028950"/>
                <a:ext cx="77788" cy="47625"/>
              </a:xfrm>
              <a:custGeom>
                <a:avLst/>
                <a:gdLst>
                  <a:gd name="T0" fmla="*/ 2147483647 w 43"/>
                  <a:gd name="T1" fmla="*/ 0 h 28"/>
                  <a:gd name="T2" fmla="*/ 2147483647 w 43"/>
                  <a:gd name="T3" fmla="*/ 2147483647 h 28"/>
                  <a:gd name="T4" fmla="*/ 2147483647 w 43"/>
                  <a:gd name="T5" fmla="*/ 2147483647 h 28"/>
                  <a:gd name="T6" fmla="*/ 0 w 43"/>
                  <a:gd name="T7" fmla="*/ 2147483647 h 28"/>
                  <a:gd name="T8" fmla="*/ 2147483647 w 43"/>
                  <a:gd name="T9" fmla="*/ 2147483647 h 28"/>
                  <a:gd name="T10" fmla="*/ 2147483647 w 43"/>
                  <a:gd name="T11" fmla="*/ 0 h 28"/>
                  <a:gd name="T12" fmla="*/ 2147483647 w 43"/>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8">
                    <a:moveTo>
                      <a:pt x="43" y="0"/>
                    </a:moveTo>
                    <a:lnTo>
                      <a:pt x="43" y="28"/>
                    </a:lnTo>
                    <a:lnTo>
                      <a:pt x="22" y="28"/>
                    </a:lnTo>
                    <a:lnTo>
                      <a:pt x="0" y="21"/>
                    </a:lnTo>
                    <a:lnTo>
                      <a:pt x="14" y="14"/>
                    </a:lnTo>
                    <a:lnTo>
                      <a:pt x="22" y="0"/>
                    </a:lnTo>
                    <a:lnTo>
                      <a:pt x="43"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90" name="Freeform 73"/>
              <p:cNvSpPr>
                <a:spLocks/>
              </p:cNvSpPr>
              <p:nvPr/>
            </p:nvSpPr>
            <p:spPr bwMode="grayWhite">
              <a:xfrm>
                <a:off x="5275263" y="3486150"/>
                <a:ext cx="171450" cy="65088"/>
              </a:xfrm>
              <a:custGeom>
                <a:avLst/>
                <a:gdLst>
                  <a:gd name="T0" fmla="*/ 2147483647 w 94"/>
                  <a:gd name="T1" fmla="*/ 2147483647 h 37"/>
                  <a:gd name="T2" fmla="*/ 2147483647 w 94"/>
                  <a:gd name="T3" fmla="*/ 2147483647 h 37"/>
                  <a:gd name="T4" fmla="*/ 2147483647 w 94"/>
                  <a:gd name="T5" fmla="*/ 2147483647 h 37"/>
                  <a:gd name="T6" fmla="*/ 0 w 94"/>
                  <a:gd name="T7" fmla="*/ 0 h 37"/>
                  <a:gd name="T8" fmla="*/ 2147483647 w 94"/>
                  <a:gd name="T9" fmla="*/ 0 h 37"/>
                  <a:gd name="T10" fmla="*/ 2147483647 w 94"/>
                  <a:gd name="T11" fmla="*/ 2147483647 h 37"/>
                  <a:gd name="T12" fmla="*/ 2147483647 w 94"/>
                  <a:gd name="T13" fmla="*/ 2147483647 h 37"/>
                  <a:gd name="T14" fmla="*/ 2147483647 w 94"/>
                  <a:gd name="T15" fmla="*/ 2147483647 h 37"/>
                  <a:gd name="T16" fmla="*/ 2147483647 w 94"/>
                  <a:gd name="T17" fmla="*/ 2147483647 h 37"/>
                  <a:gd name="T18" fmla="*/ 2147483647 w 94"/>
                  <a:gd name="T19" fmla="*/ 2147483647 h 37"/>
                  <a:gd name="T20" fmla="*/ 2147483647 w 94"/>
                  <a:gd name="T21" fmla="*/ 2147483647 h 37"/>
                  <a:gd name="T22" fmla="*/ 2147483647 w 94"/>
                  <a:gd name="T23" fmla="*/ 2147483647 h 37"/>
                  <a:gd name="T24" fmla="*/ 2147483647 w 94"/>
                  <a:gd name="T25" fmla="*/ 2147483647 h 37"/>
                  <a:gd name="T26" fmla="*/ 2147483647 w 94"/>
                  <a:gd name="T27" fmla="*/ 214748364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37">
                    <a:moveTo>
                      <a:pt x="29" y="37"/>
                    </a:moveTo>
                    <a:lnTo>
                      <a:pt x="29" y="29"/>
                    </a:lnTo>
                    <a:lnTo>
                      <a:pt x="29" y="15"/>
                    </a:lnTo>
                    <a:lnTo>
                      <a:pt x="0" y="0"/>
                    </a:lnTo>
                    <a:lnTo>
                      <a:pt x="43" y="0"/>
                    </a:lnTo>
                    <a:lnTo>
                      <a:pt x="58" y="8"/>
                    </a:lnTo>
                    <a:lnTo>
                      <a:pt x="79" y="8"/>
                    </a:lnTo>
                    <a:lnTo>
                      <a:pt x="94" y="29"/>
                    </a:lnTo>
                    <a:lnTo>
                      <a:pt x="86" y="29"/>
                    </a:lnTo>
                    <a:lnTo>
                      <a:pt x="94" y="37"/>
                    </a:lnTo>
                    <a:lnTo>
                      <a:pt x="79" y="37"/>
                    </a:lnTo>
                    <a:lnTo>
                      <a:pt x="72" y="37"/>
                    </a:lnTo>
                    <a:lnTo>
                      <a:pt x="50" y="37"/>
                    </a:lnTo>
                    <a:lnTo>
                      <a:pt x="29" y="3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91" name="Freeform 74"/>
              <p:cNvSpPr>
                <a:spLocks/>
              </p:cNvSpPr>
              <p:nvPr/>
            </p:nvSpPr>
            <p:spPr bwMode="grayWhite">
              <a:xfrm>
                <a:off x="4938713" y="3294063"/>
                <a:ext cx="95250" cy="115887"/>
              </a:xfrm>
              <a:custGeom>
                <a:avLst/>
                <a:gdLst>
                  <a:gd name="T0" fmla="*/ 0 w 52"/>
                  <a:gd name="T1" fmla="*/ 2147483647 h 65"/>
                  <a:gd name="T2" fmla="*/ 2147483647 w 52"/>
                  <a:gd name="T3" fmla="*/ 2147483647 h 65"/>
                  <a:gd name="T4" fmla="*/ 2147483647 w 52"/>
                  <a:gd name="T5" fmla="*/ 2147483647 h 65"/>
                  <a:gd name="T6" fmla="*/ 2147483647 w 52"/>
                  <a:gd name="T7" fmla="*/ 2147483647 h 65"/>
                  <a:gd name="T8" fmla="*/ 2147483647 w 52"/>
                  <a:gd name="T9" fmla="*/ 2147483647 h 65"/>
                  <a:gd name="T10" fmla="*/ 2147483647 w 52"/>
                  <a:gd name="T11" fmla="*/ 2147483647 h 65"/>
                  <a:gd name="T12" fmla="*/ 2147483647 w 52"/>
                  <a:gd name="T13" fmla="*/ 2147483647 h 65"/>
                  <a:gd name="T14" fmla="*/ 2147483647 w 52"/>
                  <a:gd name="T15" fmla="*/ 2147483647 h 65"/>
                  <a:gd name="T16" fmla="*/ 2147483647 w 52"/>
                  <a:gd name="T17" fmla="*/ 2147483647 h 65"/>
                  <a:gd name="T18" fmla="*/ 2147483647 w 52"/>
                  <a:gd name="T19" fmla="*/ 0 h 65"/>
                  <a:gd name="T20" fmla="*/ 0 w 52"/>
                  <a:gd name="T21" fmla="*/ 2147483647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65">
                    <a:moveTo>
                      <a:pt x="0" y="7"/>
                    </a:moveTo>
                    <a:lnTo>
                      <a:pt x="8" y="7"/>
                    </a:lnTo>
                    <a:lnTo>
                      <a:pt x="22" y="36"/>
                    </a:lnTo>
                    <a:lnTo>
                      <a:pt x="22" y="65"/>
                    </a:lnTo>
                    <a:lnTo>
                      <a:pt x="29" y="43"/>
                    </a:lnTo>
                    <a:lnTo>
                      <a:pt x="52" y="43"/>
                    </a:lnTo>
                    <a:lnTo>
                      <a:pt x="52" y="36"/>
                    </a:lnTo>
                    <a:lnTo>
                      <a:pt x="45" y="22"/>
                    </a:lnTo>
                    <a:lnTo>
                      <a:pt x="45" y="7"/>
                    </a:lnTo>
                    <a:lnTo>
                      <a:pt x="15"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92" name="Freeform 75"/>
              <p:cNvSpPr>
                <a:spLocks/>
              </p:cNvSpPr>
              <p:nvPr/>
            </p:nvSpPr>
            <p:spPr bwMode="grayWhite">
              <a:xfrm>
                <a:off x="5364163" y="3551238"/>
                <a:ext cx="82550" cy="77787"/>
              </a:xfrm>
              <a:custGeom>
                <a:avLst/>
                <a:gdLst>
                  <a:gd name="T0" fmla="*/ 2147483647 w 44"/>
                  <a:gd name="T1" fmla="*/ 2147483647 h 43"/>
                  <a:gd name="T2" fmla="*/ 2147483647 w 44"/>
                  <a:gd name="T3" fmla="*/ 2147483647 h 43"/>
                  <a:gd name="T4" fmla="*/ 2147483647 w 44"/>
                  <a:gd name="T5" fmla="*/ 2147483647 h 43"/>
                  <a:gd name="T6" fmla="*/ 2147483647 w 44"/>
                  <a:gd name="T7" fmla="*/ 2147483647 h 43"/>
                  <a:gd name="T8" fmla="*/ 2147483647 w 44"/>
                  <a:gd name="T9" fmla="*/ 0 h 43"/>
                  <a:gd name="T10" fmla="*/ 0 w 44"/>
                  <a:gd name="T11" fmla="*/ 0 h 43"/>
                  <a:gd name="T12" fmla="*/ 2147483647 w 44"/>
                  <a:gd name="T13" fmla="*/ 2147483647 h 43"/>
                  <a:gd name="T14" fmla="*/ 2147483647 w 44"/>
                  <a:gd name="T15" fmla="*/ 2147483647 h 43"/>
                  <a:gd name="T16" fmla="*/ 2147483647 w 44"/>
                  <a:gd name="T17" fmla="*/ 2147483647 h 43"/>
                  <a:gd name="T18" fmla="*/ 2147483647 w 44"/>
                  <a:gd name="T19" fmla="*/ 2147483647 h 43"/>
                  <a:gd name="T20" fmla="*/ 2147483647 w 44"/>
                  <a:gd name="T21" fmla="*/ 214748364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43">
                    <a:moveTo>
                      <a:pt x="44" y="43"/>
                    </a:moveTo>
                    <a:lnTo>
                      <a:pt x="44" y="35"/>
                    </a:lnTo>
                    <a:lnTo>
                      <a:pt x="36" y="28"/>
                    </a:lnTo>
                    <a:lnTo>
                      <a:pt x="36" y="14"/>
                    </a:lnTo>
                    <a:lnTo>
                      <a:pt x="22" y="0"/>
                    </a:lnTo>
                    <a:lnTo>
                      <a:pt x="0" y="0"/>
                    </a:lnTo>
                    <a:lnTo>
                      <a:pt x="8" y="28"/>
                    </a:lnTo>
                    <a:lnTo>
                      <a:pt x="22" y="28"/>
                    </a:lnTo>
                    <a:lnTo>
                      <a:pt x="36" y="35"/>
                    </a:lnTo>
                    <a:lnTo>
                      <a:pt x="36" y="43"/>
                    </a:lnTo>
                    <a:lnTo>
                      <a:pt x="44" y="4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93" name="Freeform 76"/>
              <p:cNvSpPr>
                <a:spLocks/>
              </p:cNvSpPr>
              <p:nvPr/>
            </p:nvSpPr>
            <p:spPr bwMode="grayWhite">
              <a:xfrm>
                <a:off x="5407025" y="3602038"/>
                <a:ext cx="22225" cy="26987"/>
              </a:xfrm>
              <a:custGeom>
                <a:avLst/>
                <a:gdLst>
                  <a:gd name="T0" fmla="*/ 2147483647 w 14"/>
                  <a:gd name="T1" fmla="*/ 2147483647 h 15"/>
                  <a:gd name="T2" fmla="*/ 2147483647 w 14"/>
                  <a:gd name="T3" fmla="*/ 2147483647 h 15"/>
                  <a:gd name="T4" fmla="*/ 0 w 14"/>
                  <a:gd name="T5" fmla="*/ 0 h 15"/>
                  <a:gd name="T6" fmla="*/ 2147483647 w 14"/>
                  <a:gd name="T7" fmla="*/ 2147483647 h 15"/>
                  <a:gd name="T8" fmla="*/ 2147483647 w 14"/>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5">
                    <a:moveTo>
                      <a:pt x="14" y="15"/>
                    </a:moveTo>
                    <a:lnTo>
                      <a:pt x="7" y="15"/>
                    </a:lnTo>
                    <a:lnTo>
                      <a:pt x="0" y="0"/>
                    </a:lnTo>
                    <a:lnTo>
                      <a:pt x="14" y="7"/>
                    </a:lnTo>
                    <a:lnTo>
                      <a:pt x="14" y="1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94" name="Freeform 77"/>
              <p:cNvSpPr>
                <a:spLocks/>
              </p:cNvSpPr>
              <p:nvPr/>
            </p:nvSpPr>
            <p:spPr bwMode="grayWhite">
              <a:xfrm>
                <a:off x="5407025" y="3538538"/>
                <a:ext cx="131763" cy="101600"/>
              </a:xfrm>
              <a:custGeom>
                <a:avLst/>
                <a:gdLst>
                  <a:gd name="T0" fmla="*/ 2147483647 w 73"/>
                  <a:gd name="T1" fmla="*/ 2147483647 h 58"/>
                  <a:gd name="T2" fmla="*/ 2147483647 w 73"/>
                  <a:gd name="T3" fmla="*/ 2147483647 h 58"/>
                  <a:gd name="T4" fmla="*/ 2147483647 w 73"/>
                  <a:gd name="T5" fmla="*/ 2147483647 h 58"/>
                  <a:gd name="T6" fmla="*/ 2147483647 w 73"/>
                  <a:gd name="T7" fmla="*/ 2147483647 h 58"/>
                  <a:gd name="T8" fmla="*/ 2147483647 w 73"/>
                  <a:gd name="T9" fmla="*/ 2147483647 h 58"/>
                  <a:gd name="T10" fmla="*/ 2147483647 w 73"/>
                  <a:gd name="T11" fmla="*/ 2147483647 h 58"/>
                  <a:gd name="T12" fmla="*/ 2147483647 w 73"/>
                  <a:gd name="T13" fmla="*/ 2147483647 h 58"/>
                  <a:gd name="T14" fmla="*/ 2147483647 w 73"/>
                  <a:gd name="T15" fmla="*/ 2147483647 h 58"/>
                  <a:gd name="T16" fmla="*/ 2147483647 w 73"/>
                  <a:gd name="T17" fmla="*/ 2147483647 h 58"/>
                  <a:gd name="T18" fmla="*/ 2147483647 w 73"/>
                  <a:gd name="T19" fmla="*/ 2147483647 h 58"/>
                  <a:gd name="T20" fmla="*/ 2147483647 w 73"/>
                  <a:gd name="T21" fmla="*/ 0 h 58"/>
                  <a:gd name="T22" fmla="*/ 2147483647 w 73"/>
                  <a:gd name="T23" fmla="*/ 2147483647 h 58"/>
                  <a:gd name="T24" fmla="*/ 2147483647 w 73"/>
                  <a:gd name="T25" fmla="*/ 2147483647 h 58"/>
                  <a:gd name="T26" fmla="*/ 2147483647 w 73"/>
                  <a:gd name="T27" fmla="*/ 0 h 58"/>
                  <a:gd name="T28" fmla="*/ 2147483647 w 73"/>
                  <a:gd name="T29" fmla="*/ 0 h 58"/>
                  <a:gd name="T30" fmla="*/ 2147483647 w 73"/>
                  <a:gd name="T31" fmla="*/ 2147483647 h 58"/>
                  <a:gd name="T32" fmla="*/ 2147483647 w 73"/>
                  <a:gd name="T33" fmla="*/ 2147483647 h 58"/>
                  <a:gd name="T34" fmla="*/ 0 w 73"/>
                  <a:gd name="T35" fmla="*/ 2147483647 h 58"/>
                  <a:gd name="T36" fmla="*/ 2147483647 w 73"/>
                  <a:gd name="T37" fmla="*/ 2147483647 h 58"/>
                  <a:gd name="T38" fmla="*/ 2147483647 w 73"/>
                  <a:gd name="T39" fmla="*/ 2147483647 h 58"/>
                  <a:gd name="T40" fmla="*/ 2147483647 w 73"/>
                  <a:gd name="T41" fmla="*/ 2147483647 h 58"/>
                  <a:gd name="T42" fmla="*/ 2147483647 w 73"/>
                  <a:gd name="T43" fmla="*/ 2147483647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3" h="58">
                    <a:moveTo>
                      <a:pt x="22" y="51"/>
                    </a:moveTo>
                    <a:lnTo>
                      <a:pt x="43" y="43"/>
                    </a:lnTo>
                    <a:lnTo>
                      <a:pt x="50" y="43"/>
                    </a:lnTo>
                    <a:lnTo>
                      <a:pt x="43" y="51"/>
                    </a:lnTo>
                    <a:lnTo>
                      <a:pt x="59" y="58"/>
                    </a:lnTo>
                    <a:lnTo>
                      <a:pt x="50" y="51"/>
                    </a:lnTo>
                    <a:lnTo>
                      <a:pt x="59" y="51"/>
                    </a:lnTo>
                    <a:lnTo>
                      <a:pt x="59" y="36"/>
                    </a:lnTo>
                    <a:lnTo>
                      <a:pt x="73" y="22"/>
                    </a:lnTo>
                    <a:lnTo>
                      <a:pt x="59" y="15"/>
                    </a:lnTo>
                    <a:lnTo>
                      <a:pt x="50" y="0"/>
                    </a:lnTo>
                    <a:lnTo>
                      <a:pt x="43" y="8"/>
                    </a:lnTo>
                    <a:lnTo>
                      <a:pt x="29" y="8"/>
                    </a:lnTo>
                    <a:lnTo>
                      <a:pt x="22" y="0"/>
                    </a:lnTo>
                    <a:lnTo>
                      <a:pt x="14" y="0"/>
                    </a:lnTo>
                    <a:lnTo>
                      <a:pt x="22" y="8"/>
                    </a:lnTo>
                    <a:lnTo>
                      <a:pt x="7" y="8"/>
                    </a:lnTo>
                    <a:lnTo>
                      <a:pt x="0" y="8"/>
                    </a:lnTo>
                    <a:lnTo>
                      <a:pt x="14" y="22"/>
                    </a:lnTo>
                    <a:lnTo>
                      <a:pt x="14" y="36"/>
                    </a:lnTo>
                    <a:lnTo>
                      <a:pt x="22" y="43"/>
                    </a:lnTo>
                    <a:lnTo>
                      <a:pt x="22" y="5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95" name="Freeform 78"/>
              <p:cNvSpPr>
                <a:spLocks/>
              </p:cNvSpPr>
              <p:nvPr/>
            </p:nvSpPr>
            <p:spPr bwMode="grayWhite">
              <a:xfrm>
                <a:off x="4633913" y="3052763"/>
                <a:ext cx="238125" cy="230187"/>
              </a:xfrm>
              <a:custGeom>
                <a:avLst/>
                <a:gdLst>
                  <a:gd name="T0" fmla="*/ 2147483647 w 130"/>
                  <a:gd name="T1" fmla="*/ 2147483647 h 130"/>
                  <a:gd name="T2" fmla="*/ 2147483647 w 130"/>
                  <a:gd name="T3" fmla="*/ 2147483647 h 130"/>
                  <a:gd name="T4" fmla="*/ 2147483647 w 130"/>
                  <a:gd name="T5" fmla="*/ 2147483647 h 130"/>
                  <a:gd name="T6" fmla="*/ 2147483647 w 130"/>
                  <a:gd name="T7" fmla="*/ 2147483647 h 130"/>
                  <a:gd name="T8" fmla="*/ 2147483647 w 130"/>
                  <a:gd name="T9" fmla="*/ 2147483647 h 130"/>
                  <a:gd name="T10" fmla="*/ 2147483647 w 130"/>
                  <a:gd name="T11" fmla="*/ 2147483647 h 130"/>
                  <a:gd name="T12" fmla="*/ 2147483647 w 130"/>
                  <a:gd name="T13" fmla="*/ 2147483647 h 130"/>
                  <a:gd name="T14" fmla="*/ 2147483647 w 130"/>
                  <a:gd name="T15" fmla="*/ 2147483647 h 130"/>
                  <a:gd name="T16" fmla="*/ 2147483647 w 130"/>
                  <a:gd name="T17" fmla="*/ 2147483647 h 130"/>
                  <a:gd name="T18" fmla="*/ 2147483647 w 130"/>
                  <a:gd name="T19" fmla="*/ 2147483647 h 130"/>
                  <a:gd name="T20" fmla="*/ 2147483647 w 130"/>
                  <a:gd name="T21" fmla="*/ 2147483647 h 130"/>
                  <a:gd name="T22" fmla="*/ 2147483647 w 130"/>
                  <a:gd name="T23" fmla="*/ 0 h 130"/>
                  <a:gd name="T24" fmla="*/ 0 w 130"/>
                  <a:gd name="T25" fmla="*/ 2147483647 h 130"/>
                  <a:gd name="T26" fmla="*/ 2147483647 w 130"/>
                  <a:gd name="T27" fmla="*/ 2147483647 h 130"/>
                  <a:gd name="T28" fmla="*/ 2147483647 w 130"/>
                  <a:gd name="T29" fmla="*/ 2147483647 h 130"/>
                  <a:gd name="T30" fmla="*/ 2147483647 w 130"/>
                  <a:gd name="T31" fmla="*/ 2147483647 h 130"/>
                  <a:gd name="T32" fmla="*/ 2147483647 w 130"/>
                  <a:gd name="T33" fmla="*/ 2147483647 h 130"/>
                  <a:gd name="T34" fmla="*/ 2147483647 w 130"/>
                  <a:gd name="T35" fmla="*/ 2147483647 h 130"/>
                  <a:gd name="T36" fmla="*/ 2147483647 w 130"/>
                  <a:gd name="T37" fmla="*/ 2147483647 h 130"/>
                  <a:gd name="T38" fmla="*/ 2147483647 w 130"/>
                  <a:gd name="T39" fmla="*/ 2147483647 h 130"/>
                  <a:gd name="T40" fmla="*/ 2147483647 w 130"/>
                  <a:gd name="T41" fmla="*/ 2147483647 h 130"/>
                  <a:gd name="T42" fmla="*/ 2147483647 w 130"/>
                  <a:gd name="T43" fmla="*/ 2147483647 h 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0" h="130">
                    <a:moveTo>
                      <a:pt x="116" y="130"/>
                    </a:moveTo>
                    <a:lnTo>
                      <a:pt x="123" y="116"/>
                    </a:lnTo>
                    <a:lnTo>
                      <a:pt x="130" y="100"/>
                    </a:lnTo>
                    <a:lnTo>
                      <a:pt x="123" y="57"/>
                    </a:lnTo>
                    <a:lnTo>
                      <a:pt x="130" y="43"/>
                    </a:lnTo>
                    <a:lnTo>
                      <a:pt x="123" y="21"/>
                    </a:lnTo>
                    <a:lnTo>
                      <a:pt x="116" y="14"/>
                    </a:lnTo>
                    <a:lnTo>
                      <a:pt x="95" y="14"/>
                    </a:lnTo>
                    <a:lnTo>
                      <a:pt x="73" y="7"/>
                    </a:lnTo>
                    <a:lnTo>
                      <a:pt x="73" y="14"/>
                    </a:lnTo>
                    <a:lnTo>
                      <a:pt x="59" y="14"/>
                    </a:lnTo>
                    <a:lnTo>
                      <a:pt x="50" y="0"/>
                    </a:lnTo>
                    <a:lnTo>
                      <a:pt x="0" y="21"/>
                    </a:lnTo>
                    <a:lnTo>
                      <a:pt x="7" y="86"/>
                    </a:lnTo>
                    <a:lnTo>
                      <a:pt x="22" y="93"/>
                    </a:lnTo>
                    <a:lnTo>
                      <a:pt x="36" y="100"/>
                    </a:lnTo>
                    <a:lnTo>
                      <a:pt x="43" y="100"/>
                    </a:lnTo>
                    <a:lnTo>
                      <a:pt x="59" y="123"/>
                    </a:lnTo>
                    <a:lnTo>
                      <a:pt x="73" y="123"/>
                    </a:lnTo>
                    <a:lnTo>
                      <a:pt x="80" y="130"/>
                    </a:lnTo>
                    <a:lnTo>
                      <a:pt x="95" y="123"/>
                    </a:lnTo>
                    <a:lnTo>
                      <a:pt x="116" y="13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96" name="Freeform 79"/>
              <p:cNvSpPr>
                <a:spLocks/>
              </p:cNvSpPr>
              <p:nvPr/>
            </p:nvSpPr>
            <p:spPr bwMode="grayWhite">
              <a:xfrm>
                <a:off x="4781550" y="3551238"/>
                <a:ext cx="157163" cy="123825"/>
              </a:xfrm>
              <a:custGeom>
                <a:avLst/>
                <a:gdLst>
                  <a:gd name="T0" fmla="*/ 2147483647 w 86"/>
                  <a:gd name="T1" fmla="*/ 2147483647 h 71"/>
                  <a:gd name="T2" fmla="*/ 2147483647 w 86"/>
                  <a:gd name="T3" fmla="*/ 0 h 71"/>
                  <a:gd name="T4" fmla="*/ 2147483647 w 86"/>
                  <a:gd name="T5" fmla="*/ 0 h 71"/>
                  <a:gd name="T6" fmla="*/ 2147483647 w 86"/>
                  <a:gd name="T7" fmla="*/ 2147483647 h 71"/>
                  <a:gd name="T8" fmla="*/ 2147483647 w 86"/>
                  <a:gd name="T9" fmla="*/ 0 h 71"/>
                  <a:gd name="T10" fmla="*/ 2147483647 w 86"/>
                  <a:gd name="T11" fmla="*/ 2147483647 h 71"/>
                  <a:gd name="T12" fmla="*/ 2147483647 w 86"/>
                  <a:gd name="T13" fmla="*/ 2147483647 h 71"/>
                  <a:gd name="T14" fmla="*/ 2147483647 w 86"/>
                  <a:gd name="T15" fmla="*/ 2147483647 h 71"/>
                  <a:gd name="T16" fmla="*/ 2147483647 w 86"/>
                  <a:gd name="T17" fmla="*/ 2147483647 h 71"/>
                  <a:gd name="T18" fmla="*/ 2147483647 w 86"/>
                  <a:gd name="T19" fmla="*/ 2147483647 h 71"/>
                  <a:gd name="T20" fmla="*/ 2147483647 w 86"/>
                  <a:gd name="T21" fmla="*/ 2147483647 h 71"/>
                  <a:gd name="T22" fmla="*/ 2147483647 w 86"/>
                  <a:gd name="T23" fmla="*/ 2147483647 h 71"/>
                  <a:gd name="T24" fmla="*/ 2147483647 w 86"/>
                  <a:gd name="T25" fmla="*/ 2147483647 h 71"/>
                  <a:gd name="T26" fmla="*/ 2147483647 w 86"/>
                  <a:gd name="T27" fmla="*/ 2147483647 h 71"/>
                  <a:gd name="T28" fmla="*/ 2147483647 w 86"/>
                  <a:gd name="T29" fmla="*/ 2147483647 h 71"/>
                  <a:gd name="T30" fmla="*/ 2147483647 w 86"/>
                  <a:gd name="T31" fmla="*/ 2147483647 h 71"/>
                  <a:gd name="T32" fmla="*/ 2147483647 w 86"/>
                  <a:gd name="T33" fmla="*/ 2147483647 h 71"/>
                  <a:gd name="T34" fmla="*/ 2147483647 w 86"/>
                  <a:gd name="T35" fmla="*/ 2147483647 h 71"/>
                  <a:gd name="T36" fmla="*/ 0 w 86"/>
                  <a:gd name="T37" fmla="*/ 2147483647 h 71"/>
                  <a:gd name="T38" fmla="*/ 2147483647 w 86"/>
                  <a:gd name="T39" fmla="*/ 2147483647 h 71"/>
                  <a:gd name="T40" fmla="*/ 2147483647 w 86"/>
                  <a:gd name="T41" fmla="*/ 2147483647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6" h="71">
                    <a:moveTo>
                      <a:pt x="15" y="7"/>
                    </a:moveTo>
                    <a:lnTo>
                      <a:pt x="43" y="0"/>
                    </a:lnTo>
                    <a:lnTo>
                      <a:pt x="58" y="0"/>
                    </a:lnTo>
                    <a:lnTo>
                      <a:pt x="79" y="7"/>
                    </a:lnTo>
                    <a:lnTo>
                      <a:pt x="86" y="0"/>
                    </a:lnTo>
                    <a:lnTo>
                      <a:pt x="79" y="14"/>
                    </a:lnTo>
                    <a:lnTo>
                      <a:pt x="58" y="7"/>
                    </a:lnTo>
                    <a:lnTo>
                      <a:pt x="50" y="14"/>
                    </a:lnTo>
                    <a:lnTo>
                      <a:pt x="50" y="28"/>
                    </a:lnTo>
                    <a:lnTo>
                      <a:pt x="43" y="28"/>
                    </a:lnTo>
                    <a:lnTo>
                      <a:pt x="36" y="14"/>
                    </a:lnTo>
                    <a:lnTo>
                      <a:pt x="36" y="28"/>
                    </a:lnTo>
                    <a:lnTo>
                      <a:pt x="43" y="43"/>
                    </a:lnTo>
                    <a:lnTo>
                      <a:pt x="58" y="64"/>
                    </a:lnTo>
                    <a:lnTo>
                      <a:pt x="50" y="64"/>
                    </a:lnTo>
                    <a:lnTo>
                      <a:pt x="50" y="71"/>
                    </a:lnTo>
                    <a:lnTo>
                      <a:pt x="36" y="64"/>
                    </a:lnTo>
                    <a:lnTo>
                      <a:pt x="15" y="64"/>
                    </a:lnTo>
                    <a:lnTo>
                      <a:pt x="0" y="35"/>
                    </a:lnTo>
                    <a:lnTo>
                      <a:pt x="15" y="14"/>
                    </a:lnTo>
                    <a:lnTo>
                      <a:pt x="15"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97" name="Freeform 80"/>
              <p:cNvSpPr>
                <a:spLocks/>
              </p:cNvSpPr>
              <p:nvPr/>
            </p:nvSpPr>
            <p:spPr bwMode="grayWhite">
              <a:xfrm>
                <a:off x="5164138" y="3689350"/>
                <a:ext cx="187325" cy="142875"/>
              </a:xfrm>
              <a:custGeom>
                <a:avLst/>
                <a:gdLst>
                  <a:gd name="T0" fmla="*/ 0 w 101"/>
                  <a:gd name="T1" fmla="*/ 2147483647 h 80"/>
                  <a:gd name="T2" fmla="*/ 2147483647 w 101"/>
                  <a:gd name="T3" fmla="*/ 2147483647 h 80"/>
                  <a:gd name="T4" fmla="*/ 2147483647 w 101"/>
                  <a:gd name="T5" fmla="*/ 2147483647 h 80"/>
                  <a:gd name="T6" fmla="*/ 2147483647 w 101"/>
                  <a:gd name="T7" fmla="*/ 2147483647 h 80"/>
                  <a:gd name="T8" fmla="*/ 2147483647 w 101"/>
                  <a:gd name="T9" fmla="*/ 2147483647 h 80"/>
                  <a:gd name="T10" fmla="*/ 2147483647 w 101"/>
                  <a:gd name="T11" fmla="*/ 2147483647 h 80"/>
                  <a:gd name="T12" fmla="*/ 2147483647 w 101"/>
                  <a:gd name="T13" fmla="*/ 2147483647 h 80"/>
                  <a:gd name="T14" fmla="*/ 2147483647 w 101"/>
                  <a:gd name="T15" fmla="*/ 0 h 80"/>
                  <a:gd name="T16" fmla="*/ 2147483647 w 101"/>
                  <a:gd name="T17" fmla="*/ 2147483647 h 80"/>
                  <a:gd name="T18" fmla="*/ 2147483647 w 101"/>
                  <a:gd name="T19" fmla="*/ 0 h 80"/>
                  <a:gd name="T20" fmla="*/ 2147483647 w 101"/>
                  <a:gd name="T21" fmla="*/ 0 h 80"/>
                  <a:gd name="T22" fmla="*/ 2147483647 w 101"/>
                  <a:gd name="T23" fmla="*/ 2147483647 h 80"/>
                  <a:gd name="T24" fmla="*/ 2147483647 w 101"/>
                  <a:gd name="T25" fmla="*/ 2147483647 h 80"/>
                  <a:gd name="T26" fmla="*/ 2147483647 w 101"/>
                  <a:gd name="T27" fmla="*/ 2147483647 h 80"/>
                  <a:gd name="T28" fmla="*/ 2147483647 w 101"/>
                  <a:gd name="T29" fmla="*/ 2147483647 h 80"/>
                  <a:gd name="T30" fmla="*/ 2147483647 w 101"/>
                  <a:gd name="T31" fmla="*/ 2147483647 h 80"/>
                  <a:gd name="T32" fmla="*/ 0 w 101"/>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80">
                    <a:moveTo>
                      <a:pt x="0" y="80"/>
                    </a:moveTo>
                    <a:lnTo>
                      <a:pt x="7" y="73"/>
                    </a:lnTo>
                    <a:lnTo>
                      <a:pt x="14" y="52"/>
                    </a:lnTo>
                    <a:lnTo>
                      <a:pt x="7" y="43"/>
                    </a:lnTo>
                    <a:lnTo>
                      <a:pt x="7" y="15"/>
                    </a:lnTo>
                    <a:lnTo>
                      <a:pt x="14" y="15"/>
                    </a:lnTo>
                    <a:lnTo>
                      <a:pt x="14" y="8"/>
                    </a:lnTo>
                    <a:lnTo>
                      <a:pt x="43" y="0"/>
                    </a:lnTo>
                    <a:lnTo>
                      <a:pt x="51" y="8"/>
                    </a:lnTo>
                    <a:lnTo>
                      <a:pt x="73" y="0"/>
                    </a:lnTo>
                    <a:lnTo>
                      <a:pt x="101" y="0"/>
                    </a:lnTo>
                    <a:lnTo>
                      <a:pt x="87" y="8"/>
                    </a:lnTo>
                    <a:lnTo>
                      <a:pt x="73" y="43"/>
                    </a:lnTo>
                    <a:lnTo>
                      <a:pt x="51" y="66"/>
                    </a:lnTo>
                    <a:lnTo>
                      <a:pt x="43" y="66"/>
                    </a:lnTo>
                    <a:lnTo>
                      <a:pt x="14" y="80"/>
                    </a:lnTo>
                    <a:lnTo>
                      <a:pt x="0" y="8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98" name="Freeform 81"/>
              <p:cNvSpPr>
                <a:spLocks/>
              </p:cNvSpPr>
              <p:nvPr/>
            </p:nvSpPr>
            <p:spPr bwMode="grayWhite">
              <a:xfrm>
                <a:off x="5138738" y="3805238"/>
                <a:ext cx="119062" cy="115887"/>
              </a:xfrm>
              <a:custGeom>
                <a:avLst/>
                <a:gdLst>
                  <a:gd name="T0" fmla="*/ 2147483647 w 66"/>
                  <a:gd name="T1" fmla="*/ 2147483647 h 65"/>
                  <a:gd name="T2" fmla="*/ 2147483647 w 66"/>
                  <a:gd name="T3" fmla="*/ 0 h 65"/>
                  <a:gd name="T4" fmla="*/ 2147483647 w 66"/>
                  <a:gd name="T5" fmla="*/ 0 h 65"/>
                  <a:gd name="T6" fmla="*/ 2147483647 w 66"/>
                  <a:gd name="T7" fmla="*/ 2147483647 h 65"/>
                  <a:gd name="T8" fmla="*/ 2147483647 w 66"/>
                  <a:gd name="T9" fmla="*/ 2147483647 h 65"/>
                  <a:gd name="T10" fmla="*/ 2147483647 w 66"/>
                  <a:gd name="T11" fmla="*/ 2147483647 h 65"/>
                  <a:gd name="T12" fmla="*/ 2147483647 w 66"/>
                  <a:gd name="T13" fmla="*/ 2147483647 h 65"/>
                  <a:gd name="T14" fmla="*/ 0 w 66"/>
                  <a:gd name="T15" fmla="*/ 2147483647 h 65"/>
                  <a:gd name="T16" fmla="*/ 2147483647 w 66"/>
                  <a:gd name="T17" fmla="*/ 2147483647 h 65"/>
                  <a:gd name="T18" fmla="*/ 2147483647 w 66"/>
                  <a:gd name="T19" fmla="*/ 2147483647 h 65"/>
                  <a:gd name="T20" fmla="*/ 2147483647 w 66"/>
                  <a:gd name="T21" fmla="*/ 2147483647 h 65"/>
                  <a:gd name="T22" fmla="*/ 2147483647 w 66"/>
                  <a:gd name="T23" fmla="*/ 2147483647 h 65"/>
                  <a:gd name="T24" fmla="*/ 2147483647 w 66"/>
                  <a:gd name="T25" fmla="*/ 2147483647 h 65"/>
                  <a:gd name="T26" fmla="*/ 2147483647 w 66"/>
                  <a:gd name="T27" fmla="*/ 2147483647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65">
                    <a:moveTo>
                      <a:pt x="66" y="14"/>
                    </a:moveTo>
                    <a:lnTo>
                      <a:pt x="66" y="0"/>
                    </a:lnTo>
                    <a:lnTo>
                      <a:pt x="58" y="0"/>
                    </a:lnTo>
                    <a:lnTo>
                      <a:pt x="29" y="14"/>
                    </a:lnTo>
                    <a:lnTo>
                      <a:pt x="15" y="14"/>
                    </a:lnTo>
                    <a:lnTo>
                      <a:pt x="15" y="22"/>
                    </a:lnTo>
                    <a:lnTo>
                      <a:pt x="15" y="43"/>
                    </a:lnTo>
                    <a:lnTo>
                      <a:pt x="0" y="65"/>
                    </a:lnTo>
                    <a:lnTo>
                      <a:pt x="22" y="65"/>
                    </a:lnTo>
                    <a:lnTo>
                      <a:pt x="29" y="57"/>
                    </a:lnTo>
                    <a:lnTo>
                      <a:pt x="36" y="57"/>
                    </a:lnTo>
                    <a:lnTo>
                      <a:pt x="43" y="43"/>
                    </a:lnTo>
                    <a:lnTo>
                      <a:pt x="36" y="36"/>
                    </a:lnTo>
                    <a:lnTo>
                      <a:pt x="66"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99" name="Freeform 82"/>
              <p:cNvSpPr>
                <a:spLocks/>
              </p:cNvSpPr>
              <p:nvPr/>
            </p:nvSpPr>
            <p:spPr bwMode="grayWhite">
              <a:xfrm>
                <a:off x="5164138" y="3765550"/>
                <a:ext cx="28575" cy="53975"/>
              </a:xfrm>
              <a:custGeom>
                <a:avLst/>
                <a:gdLst>
                  <a:gd name="T0" fmla="*/ 2147483647 w 14"/>
                  <a:gd name="T1" fmla="*/ 2147483647 h 30"/>
                  <a:gd name="T2" fmla="*/ 0 w 14"/>
                  <a:gd name="T3" fmla="*/ 2147483647 h 30"/>
                  <a:gd name="T4" fmla="*/ 2147483647 w 14"/>
                  <a:gd name="T5" fmla="*/ 0 h 30"/>
                  <a:gd name="T6" fmla="*/ 2147483647 w 14"/>
                  <a:gd name="T7" fmla="*/ 2147483647 h 30"/>
                  <a:gd name="T8" fmla="*/ 2147483647 w 14"/>
                  <a:gd name="T9" fmla="*/ 2147483647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30">
                    <a:moveTo>
                      <a:pt x="7" y="30"/>
                    </a:moveTo>
                    <a:lnTo>
                      <a:pt x="0" y="30"/>
                    </a:lnTo>
                    <a:lnTo>
                      <a:pt x="7" y="0"/>
                    </a:lnTo>
                    <a:lnTo>
                      <a:pt x="14" y="9"/>
                    </a:lnTo>
                    <a:lnTo>
                      <a:pt x="7" y="3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00" name="Freeform 83"/>
              <p:cNvSpPr>
                <a:spLocks/>
              </p:cNvSpPr>
              <p:nvPr/>
            </p:nvSpPr>
            <p:spPr bwMode="grayWhite">
              <a:xfrm>
                <a:off x="5257800" y="3675063"/>
                <a:ext cx="238125" cy="246062"/>
              </a:xfrm>
              <a:custGeom>
                <a:avLst/>
                <a:gdLst>
                  <a:gd name="T0" fmla="*/ 2147483647 w 129"/>
                  <a:gd name="T1" fmla="*/ 2147483647 h 138"/>
                  <a:gd name="T2" fmla="*/ 2147483647 w 129"/>
                  <a:gd name="T3" fmla="*/ 2147483647 h 138"/>
                  <a:gd name="T4" fmla="*/ 2147483647 w 129"/>
                  <a:gd name="T5" fmla="*/ 2147483647 h 138"/>
                  <a:gd name="T6" fmla="*/ 2147483647 w 129"/>
                  <a:gd name="T7" fmla="*/ 2147483647 h 138"/>
                  <a:gd name="T8" fmla="*/ 2147483647 w 129"/>
                  <a:gd name="T9" fmla="*/ 2147483647 h 138"/>
                  <a:gd name="T10" fmla="*/ 2147483647 w 129"/>
                  <a:gd name="T11" fmla="*/ 2147483647 h 138"/>
                  <a:gd name="T12" fmla="*/ 2147483647 w 129"/>
                  <a:gd name="T13" fmla="*/ 2147483647 h 138"/>
                  <a:gd name="T14" fmla="*/ 2147483647 w 129"/>
                  <a:gd name="T15" fmla="*/ 2147483647 h 138"/>
                  <a:gd name="T16" fmla="*/ 2147483647 w 129"/>
                  <a:gd name="T17" fmla="*/ 2147483647 h 138"/>
                  <a:gd name="T18" fmla="*/ 2147483647 w 129"/>
                  <a:gd name="T19" fmla="*/ 2147483647 h 138"/>
                  <a:gd name="T20" fmla="*/ 2147483647 w 129"/>
                  <a:gd name="T21" fmla="*/ 2147483647 h 138"/>
                  <a:gd name="T22" fmla="*/ 2147483647 w 129"/>
                  <a:gd name="T23" fmla="*/ 2147483647 h 138"/>
                  <a:gd name="T24" fmla="*/ 2147483647 w 129"/>
                  <a:gd name="T25" fmla="*/ 2147483647 h 138"/>
                  <a:gd name="T26" fmla="*/ 2147483647 w 129"/>
                  <a:gd name="T27" fmla="*/ 2147483647 h 138"/>
                  <a:gd name="T28" fmla="*/ 2147483647 w 129"/>
                  <a:gd name="T29" fmla="*/ 2147483647 h 138"/>
                  <a:gd name="T30" fmla="*/ 2147483647 w 129"/>
                  <a:gd name="T31" fmla="*/ 2147483647 h 138"/>
                  <a:gd name="T32" fmla="*/ 2147483647 w 129"/>
                  <a:gd name="T33" fmla="*/ 2147483647 h 138"/>
                  <a:gd name="T34" fmla="*/ 2147483647 w 129"/>
                  <a:gd name="T35" fmla="*/ 2147483647 h 138"/>
                  <a:gd name="T36" fmla="*/ 0 w 129"/>
                  <a:gd name="T37" fmla="*/ 2147483647 h 138"/>
                  <a:gd name="T38" fmla="*/ 0 w 129"/>
                  <a:gd name="T39" fmla="*/ 2147483647 h 138"/>
                  <a:gd name="T40" fmla="*/ 2147483647 w 129"/>
                  <a:gd name="T41" fmla="*/ 2147483647 h 138"/>
                  <a:gd name="T42" fmla="*/ 2147483647 w 129"/>
                  <a:gd name="T43" fmla="*/ 2147483647 h 138"/>
                  <a:gd name="T44" fmla="*/ 2147483647 w 129"/>
                  <a:gd name="T45" fmla="*/ 2147483647 h 138"/>
                  <a:gd name="T46" fmla="*/ 2147483647 w 129"/>
                  <a:gd name="T47" fmla="*/ 0 h 138"/>
                  <a:gd name="T48" fmla="*/ 2147483647 w 129"/>
                  <a:gd name="T49" fmla="*/ 2147483647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38">
                    <a:moveTo>
                      <a:pt x="79" y="7"/>
                    </a:moveTo>
                    <a:lnTo>
                      <a:pt x="86" y="22"/>
                    </a:lnTo>
                    <a:lnTo>
                      <a:pt x="93" y="22"/>
                    </a:lnTo>
                    <a:lnTo>
                      <a:pt x="93" y="43"/>
                    </a:lnTo>
                    <a:lnTo>
                      <a:pt x="86" y="59"/>
                    </a:lnTo>
                    <a:lnTo>
                      <a:pt x="93" y="80"/>
                    </a:lnTo>
                    <a:lnTo>
                      <a:pt x="108" y="87"/>
                    </a:lnTo>
                    <a:lnTo>
                      <a:pt x="122" y="116"/>
                    </a:lnTo>
                    <a:lnTo>
                      <a:pt x="129" y="123"/>
                    </a:lnTo>
                    <a:lnTo>
                      <a:pt x="129" y="130"/>
                    </a:lnTo>
                    <a:lnTo>
                      <a:pt x="108" y="130"/>
                    </a:lnTo>
                    <a:lnTo>
                      <a:pt x="101" y="138"/>
                    </a:lnTo>
                    <a:lnTo>
                      <a:pt x="86" y="130"/>
                    </a:lnTo>
                    <a:lnTo>
                      <a:pt x="79" y="138"/>
                    </a:lnTo>
                    <a:lnTo>
                      <a:pt x="57" y="130"/>
                    </a:lnTo>
                    <a:lnTo>
                      <a:pt x="57" y="123"/>
                    </a:lnTo>
                    <a:lnTo>
                      <a:pt x="50" y="116"/>
                    </a:lnTo>
                    <a:lnTo>
                      <a:pt x="22" y="95"/>
                    </a:lnTo>
                    <a:lnTo>
                      <a:pt x="0" y="87"/>
                    </a:lnTo>
                    <a:lnTo>
                      <a:pt x="0" y="73"/>
                    </a:lnTo>
                    <a:lnTo>
                      <a:pt x="22" y="50"/>
                    </a:lnTo>
                    <a:lnTo>
                      <a:pt x="36" y="15"/>
                    </a:lnTo>
                    <a:lnTo>
                      <a:pt x="50" y="7"/>
                    </a:lnTo>
                    <a:lnTo>
                      <a:pt x="50" y="0"/>
                    </a:lnTo>
                    <a:lnTo>
                      <a:pt x="79"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01" name="Freeform 84"/>
              <p:cNvSpPr>
                <a:spLocks/>
              </p:cNvSpPr>
              <p:nvPr/>
            </p:nvSpPr>
            <p:spPr bwMode="grayWhite">
              <a:xfrm>
                <a:off x="5138738" y="3832225"/>
                <a:ext cx="560387" cy="496888"/>
              </a:xfrm>
              <a:custGeom>
                <a:avLst/>
                <a:gdLst>
                  <a:gd name="T0" fmla="*/ 2147483647 w 304"/>
                  <a:gd name="T1" fmla="*/ 2147483647 h 282"/>
                  <a:gd name="T2" fmla="*/ 2147483647 w 304"/>
                  <a:gd name="T3" fmla="*/ 2147483647 h 282"/>
                  <a:gd name="T4" fmla="*/ 2147483647 w 304"/>
                  <a:gd name="T5" fmla="*/ 2147483647 h 282"/>
                  <a:gd name="T6" fmla="*/ 2147483647 w 304"/>
                  <a:gd name="T7" fmla="*/ 2147483647 h 282"/>
                  <a:gd name="T8" fmla="*/ 2147483647 w 304"/>
                  <a:gd name="T9" fmla="*/ 2147483647 h 282"/>
                  <a:gd name="T10" fmla="*/ 2147483647 w 304"/>
                  <a:gd name="T11" fmla="*/ 2147483647 h 282"/>
                  <a:gd name="T12" fmla="*/ 2147483647 w 304"/>
                  <a:gd name="T13" fmla="*/ 2147483647 h 282"/>
                  <a:gd name="T14" fmla="*/ 2147483647 w 304"/>
                  <a:gd name="T15" fmla="*/ 2147483647 h 282"/>
                  <a:gd name="T16" fmla="*/ 2147483647 w 304"/>
                  <a:gd name="T17" fmla="*/ 2147483647 h 282"/>
                  <a:gd name="T18" fmla="*/ 2147483647 w 304"/>
                  <a:gd name="T19" fmla="*/ 2147483647 h 282"/>
                  <a:gd name="T20" fmla="*/ 2147483647 w 304"/>
                  <a:gd name="T21" fmla="*/ 2147483647 h 282"/>
                  <a:gd name="T22" fmla="*/ 2147483647 w 304"/>
                  <a:gd name="T23" fmla="*/ 2147483647 h 282"/>
                  <a:gd name="T24" fmla="*/ 2147483647 w 304"/>
                  <a:gd name="T25" fmla="*/ 2147483647 h 282"/>
                  <a:gd name="T26" fmla="*/ 2147483647 w 304"/>
                  <a:gd name="T27" fmla="*/ 2147483647 h 282"/>
                  <a:gd name="T28" fmla="*/ 2147483647 w 304"/>
                  <a:gd name="T29" fmla="*/ 2147483647 h 282"/>
                  <a:gd name="T30" fmla="*/ 2147483647 w 304"/>
                  <a:gd name="T31" fmla="*/ 2147483647 h 282"/>
                  <a:gd name="T32" fmla="*/ 2147483647 w 304"/>
                  <a:gd name="T33" fmla="*/ 2147483647 h 282"/>
                  <a:gd name="T34" fmla="*/ 2147483647 w 304"/>
                  <a:gd name="T35" fmla="*/ 2147483647 h 282"/>
                  <a:gd name="T36" fmla="*/ 2147483647 w 304"/>
                  <a:gd name="T37" fmla="*/ 2147483647 h 282"/>
                  <a:gd name="T38" fmla="*/ 2147483647 w 304"/>
                  <a:gd name="T39" fmla="*/ 2147483647 h 282"/>
                  <a:gd name="T40" fmla="*/ 2147483647 w 304"/>
                  <a:gd name="T41" fmla="*/ 2147483647 h 282"/>
                  <a:gd name="T42" fmla="*/ 2147483647 w 304"/>
                  <a:gd name="T43" fmla="*/ 2147483647 h 282"/>
                  <a:gd name="T44" fmla="*/ 2147483647 w 304"/>
                  <a:gd name="T45" fmla="*/ 2147483647 h 282"/>
                  <a:gd name="T46" fmla="*/ 2147483647 w 304"/>
                  <a:gd name="T47" fmla="*/ 2147483647 h 282"/>
                  <a:gd name="T48" fmla="*/ 2147483647 w 304"/>
                  <a:gd name="T49" fmla="*/ 2147483647 h 282"/>
                  <a:gd name="T50" fmla="*/ 2147483647 w 304"/>
                  <a:gd name="T51" fmla="*/ 2147483647 h 282"/>
                  <a:gd name="T52" fmla="*/ 2147483647 w 304"/>
                  <a:gd name="T53" fmla="*/ 2147483647 h 282"/>
                  <a:gd name="T54" fmla="*/ 2147483647 w 304"/>
                  <a:gd name="T55" fmla="*/ 2147483647 h 282"/>
                  <a:gd name="T56" fmla="*/ 2147483647 w 304"/>
                  <a:gd name="T57" fmla="*/ 2147483647 h 282"/>
                  <a:gd name="T58" fmla="*/ 2147483647 w 304"/>
                  <a:gd name="T59" fmla="*/ 2147483647 h 282"/>
                  <a:gd name="T60" fmla="*/ 2147483647 w 304"/>
                  <a:gd name="T61" fmla="*/ 2147483647 h 282"/>
                  <a:gd name="T62" fmla="*/ 2147483647 w 304"/>
                  <a:gd name="T63" fmla="*/ 2147483647 h 282"/>
                  <a:gd name="T64" fmla="*/ 2147483647 w 304"/>
                  <a:gd name="T65" fmla="*/ 0 h 282"/>
                  <a:gd name="T66" fmla="*/ 2147483647 w 304"/>
                  <a:gd name="T67" fmla="*/ 2147483647 h 282"/>
                  <a:gd name="T68" fmla="*/ 2147483647 w 304"/>
                  <a:gd name="T69" fmla="*/ 2147483647 h 282"/>
                  <a:gd name="T70" fmla="*/ 2147483647 w 304"/>
                  <a:gd name="T71" fmla="*/ 2147483647 h 282"/>
                  <a:gd name="T72" fmla="*/ 2147483647 w 304"/>
                  <a:gd name="T73" fmla="*/ 2147483647 h 282"/>
                  <a:gd name="T74" fmla="*/ 2147483647 w 304"/>
                  <a:gd name="T75" fmla="*/ 2147483647 h 282"/>
                  <a:gd name="T76" fmla="*/ 0 w 304"/>
                  <a:gd name="T77" fmla="*/ 2147483647 h 282"/>
                  <a:gd name="T78" fmla="*/ 0 w 304"/>
                  <a:gd name="T79" fmla="*/ 2147483647 h 282"/>
                  <a:gd name="T80" fmla="*/ 2147483647 w 304"/>
                  <a:gd name="T81" fmla="*/ 2147483647 h 282"/>
                  <a:gd name="T82" fmla="*/ 2147483647 w 304"/>
                  <a:gd name="T83" fmla="*/ 2147483647 h 282"/>
                  <a:gd name="T84" fmla="*/ 2147483647 w 304"/>
                  <a:gd name="T85" fmla="*/ 2147483647 h 282"/>
                  <a:gd name="T86" fmla="*/ 2147483647 w 304"/>
                  <a:gd name="T87" fmla="*/ 2147483647 h 282"/>
                  <a:gd name="T88" fmla="*/ 2147483647 w 304"/>
                  <a:gd name="T89" fmla="*/ 2147483647 h 282"/>
                  <a:gd name="T90" fmla="*/ 2147483647 w 304"/>
                  <a:gd name="T91" fmla="*/ 2147483647 h 282"/>
                  <a:gd name="T92" fmla="*/ 2147483647 w 304"/>
                  <a:gd name="T93" fmla="*/ 2147483647 h 282"/>
                  <a:gd name="T94" fmla="*/ 2147483647 w 304"/>
                  <a:gd name="T95" fmla="*/ 2147483647 h 282"/>
                  <a:gd name="T96" fmla="*/ 2147483647 w 304"/>
                  <a:gd name="T97" fmla="*/ 2147483647 h 282"/>
                  <a:gd name="T98" fmla="*/ 2147483647 w 304"/>
                  <a:gd name="T99" fmla="*/ 2147483647 h 282"/>
                  <a:gd name="T100" fmla="*/ 2147483647 w 304"/>
                  <a:gd name="T101" fmla="*/ 2147483647 h 282"/>
                  <a:gd name="T102" fmla="*/ 2147483647 w 304"/>
                  <a:gd name="T103" fmla="*/ 2147483647 h 282"/>
                  <a:gd name="T104" fmla="*/ 2147483647 w 304"/>
                  <a:gd name="T105" fmla="*/ 2147483647 h 2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4" h="282">
                    <a:moveTo>
                      <a:pt x="254" y="231"/>
                    </a:moveTo>
                    <a:lnTo>
                      <a:pt x="261" y="224"/>
                    </a:lnTo>
                    <a:lnTo>
                      <a:pt x="275" y="216"/>
                    </a:lnTo>
                    <a:lnTo>
                      <a:pt x="283" y="202"/>
                    </a:lnTo>
                    <a:lnTo>
                      <a:pt x="290" y="195"/>
                    </a:lnTo>
                    <a:lnTo>
                      <a:pt x="297" y="188"/>
                    </a:lnTo>
                    <a:lnTo>
                      <a:pt x="304" y="188"/>
                    </a:lnTo>
                    <a:lnTo>
                      <a:pt x="304" y="173"/>
                    </a:lnTo>
                    <a:lnTo>
                      <a:pt x="304" y="166"/>
                    </a:lnTo>
                    <a:lnTo>
                      <a:pt x="304" y="159"/>
                    </a:lnTo>
                    <a:lnTo>
                      <a:pt x="297" y="152"/>
                    </a:lnTo>
                    <a:lnTo>
                      <a:pt x="290" y="145"/>
                    </a:lnTo>
                    <a:lnTo>
                      <a:pt x="283" y="145"/>
                    </a:lnTo>
                    <a:lnTo>
                      <a:pt x="275" y="145"/>
                    </a:lnTo>
                    <a:lnTo>
                      <a:pt x="275" y="152"/>
                    </a:lnTo>
                    <a:lnTo>
                      <a:pt x="261" y="152"/>
                    </a:lnTo>
                    <a:lnTo>
                      <a:pt x="254" y="152"/>
                    </a:lnTo>
                    <a:lnTo>
                      <a:pt x="247" y="152"/>
                    </a:lnTo>
                    <a:lnTo>
                      <a:pt x="239" y="152"/>
                    </a:lnTo>
                    <a:lnTo>
                      <a:pt x="232" y="152"/>
                    </a:lnTo>
                    <a:lnTo>
                      <a:pt x="218" y="145"/>
                    </a:lnTo>
                    <a:lnTo>
                      <a:pt x="232" y="130"/>
                    </a:lnTo>
                    <a:lnTo>
                      <a:pt x="218" y="116"/>
                    </a:lnTo>
                    <a:lnTo>
                      <a:pt x="218" y="86"/>
                    </a:lnTo>
                    <a:lnTo>
                      <a:pt x="195" y="58"/>
                    </a:lnTo>
                    <a:lnTo>
                      <a:pt x="167" y="51"/>
                    </a:lnTo>
                    <a:lnTo>
                      <a:pt x="152" y="58"/>
                    </a:lnTo>
                    <a:lnTo>
                      <a:pt x="145" y="51"/>
                    </a:lnTo>
                    <a:lnTo>
                      <a:pt x="123" y="43"/>
                    </a:lnTo>
                    <a:lnTo>
                      <a:pt x="123" y="36"/>
                    </a:lnTo>
                    <a:lnTo>
                      <a:pt x="116" y="29"/>
                    </a:lnTo>
                    <a:lnTo>
                      <a:pt x="88" y="8"/>
                    </a:lnTo>
                    <a:lnTo>
                      <a:pt x="66" y="0"/>
                    </a:lnTo>
                    <a:lnTo>
                      <a:pt x="36" y="22"/>
                    </a:lnTo>
                    <a:lnTo>
                      <a:pt x="43" y="29"/>
                    </a:lnTo>
                    <a:lnTo>
                      <a:pt x="36" y="43"/>
                    </a:lnTo>
                    <a:lnTo>
                      <a:pt x="29" y="43"/>
                    </a:lnTo>
                    <a:lnTo>
                      <a:pt x="22" y="51"/>
                    </a:lnTo>
                    <a:lnTo>
                      <a:pt x="0" y="51"/>
                    </a:lnTo>
                    <a:lnTo>
                      <a:pt x="0" y="72"/>
                    </a:lnTo>
                    <a:lnTo>
                      <a:pt x="15" y="72"/>
                    </a:lnTo>
                    <a:lnTo>
                      <a:pt x="43" y="123"/>
                    </a:lnTo>
                    <a:lnTo>
                      <a:pt x="58" y="130"/>
                    </a:lnTo>
                    <a:lnTo>
                      <a:pt x="66" y="152"/>
                    </a:lnTo>
                    <a:lnTo>
                      <a:pt x="66" y="173"/>
                    </a:lnTo>
                    <a:lnTo>
                      <a:pt x="88" y="195"/>
                    </a:lnTo>
                    <a:lnTo>
                      <a:pt x="109" y="239"/>
                    </a:lnTo>
                    <a:lnTo>
                      <a:pt x="116" y="246"/>
                    </a:lnTo>
                    <a:lnTo>
                      <a:pt x="123" y="239"/>
                    </a:lnTo>
                    <a:lnTo>
                      <a:pt x="152" y="268"/>
                    </a:lnTo>
                    <a:lnTo>
                      <a:pt x="159" y="282"/>
                    </a:lnTo>
                    <a:lnTo>
                      <a:pt x="218" y="239"/>
                    </a:lnTo>
                    <a:lnTo>
                      <a:pt x="254" y="23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02" name="Freeform 85"/>
              <p:cNvSpPr>
                <a:spLocks/>
              </p:cNvSpPr>
              <p:nvPr/>
            </p:nvSpPr>
            <p:spPr bwMode="grayWhite">
              <a:xfrm>
                <a:off x="5603875" y="4048125"/>
                <a:ext cx="173038" cy="206375"/>
              </a:xfrm>
              <a:custGeom>
                <a:avLst/>
                <a:gdLst>
                  <a:gd name="T0" fmla="*/ 0 w 93"/>
                  <a:gd name="T1" fmla="*/ 2147483647 h 116"/>
                  <a:gd name="T2" fmla="*/ 2147483647 w 93"/>
                  <a:gd name="T3" fmla="*/ 2147483647 h 116"/>
                  <a:gd name="T4" fmla="*/ 2147483647 w 93"/>
                  <a:gd name="T5" fmla="*/ 2147483647 h 116"/>
                  <a:gd name="T6" fmla="*/ 2147483647 w 93"/>
                  <a:gd name="T7" fmla="*/ 2147483647 h 116"/>
                  <a:gd name="T8" fmla="*/ 2147483647 w 93"/>
                  <a:gd name="T9" fmla="*/ 2147483647 h 116"/>
                  <a:gd name="T10" fmla="*/ 2147483647 w 93"/>
                  <a:gd name="T11" fmla="*/ 2147483647 h 116"/>
                  <a:gd name="T12" fmla="*/ 2147483647 w 93"/>
                  <a:gd name="T13" fmla="*/ 2147483647 h 116"/>
                  <a:gd name="T14" fmla="*/ 2147483647 w 93"/>
                  <a:gd name="T15" fmla="*/ 2147483647 h 116"/>
                  <a:gd name="T16" fmla="*/ 2147483647 w 93"/>
                  <a:gd name="T17" fmla="*/ 2147483647 h 116"/>
                  <a:gd name="T18" fmla="*/ 2147483647 w 93"/>
                  <a:gd name="T19" fmla="*/ 2147483647 h 116"/>
                  <a:gd name="T20" fmla="*/ 2147483647 w 93"/>
                  <a:gd name="T21" fmla="*/ 2147483647 h 116"/>
                  <a:gd name="T22" fmla="*/ 2147483647 w 93"/>
                  <a:gd name="T23" fmla="*/ 0 h 116"/>
                  <a:gd name="T24" fmla="*/ 2147483647 w 93"/>
                  <a:gd name="T25" fmla="*/ 2147483647 h 116"/>
                  <a:gd name="T26" fmla="*/ 2147483647 w 93"/>
                  <a:gd name="T27" fmla="*/ 2147483647 h 116"/>
                  <a:gd name="T28" fmla="*/ 2147483647 w 93"/>
                  <a:gd name="T29" fmla="*/ 2147483647 h 116"/>
                  <a:gd name="T30" fmla="*/ 2147483647 w 93"/>
                  <a:gd name="T31" fmla="*/ 2147483647 h 116"/>
                  <a:gd name="T32" fmla="*/ 2147483647 w 93"/>
                  <a:gd name="T33" fmla="*/ 2147483647 h 116"/>
                  <a:gd name="T34" fmla="*/ 2147483647 w 93"/>
                  <a:gd name="T35" fmla="*/ 2147483647 h 116"/>
                  <a:gd name="T36" fmla="*/ 2147483647 w 93"/>
                  <a:gd name="T37" fmla="*/ 2147483647 h 116"/>
                  <a:gd name="T38" fmla="*/ 2147483647 w 93"/>
                  <a:gd name="T39" fmla="*/ 2147483647 h 116"/>
                  <a:gd name="T40" fmla="*/ 2147483647 w 93"/>
                  <a:gd name="T41" fmla="*/ 2147483647 h 116"/>
                  <a:gd name="T42" fmla="*/ 2147483647 w 93"/>
                  <a:gd name="T43" fmla="*/ 2147483647 h 116"/>
                  <a:gd name="T44" fmla="*/ 2147483647 w 93"/>
                  <a:gd name="T45" fmla="*/ 2147483647 h 116"/>
                  <a:gd name="T46" fmla="*/ 0 w 93"/>
                  <a:gd name="T47" fmla="*/ 2147483647 h 116"/>
                  <a:gd name="T48" fmla="*/ 0 w 93"/>
                  <a:gd name="T49" fmla="*/ 2147483647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 h="116">
                    <a:moveTo>
                      <a:pt x="0" y="116"/>
                    </a:moveTo>
                    <a:lnTo>
                      <a:pt x="29" y="116"/>
                    </a:lnTo>
                    <a:lnTo>
                      <a:pt x="36" y="108"/>
                    </a:lnTo>
                    <a:lnTo>
                      <a:pt x="43" y="101"/>
                    </a:lnTo>
                    <a:lnTo>
                      <a:pt x="65" y="93"/>
                    </a:lnTo>
                    <a:lnTo>
                      <a:pt x="72" y="79"/>
                    </a:lnTo>
                    <a:lnTo>
                      <a:pt x="72" y="72"/>
                    </a:lnTo>
                    <a:lnTo>
                      <a:pt x="86" y="43"/>
                    </a:lnTo>
                    <a:lnTo>
                      <a:pt x="93" y="36"/>
                    </a:lnTo>
                    <a:lnTo>
                      <a:pt x="79" y="22"/>
                    </a:lnTo>
                    <a:lnTo>
                      <a:pt x="65" y="7"/>
                    </a:lnTo>
                    <a:lnTo>
                      <a:pt x="50" y="0"/>
                    </a:lnTo>
                    <a:lnTo>
                      <a:pt x="36" y="22"/>
                    </a:lnTo>
                    <a:lnTo>
                      <a:pt x="43" y="29"/>
                    </a:lnTo>
                    <a:lnTo>
                      <a:pt x="50" y="36"/>
                    </a:lnTo>
                    <a:lnTo>
                      <a:pt x="50" y="43"/>
                    </a:lnTo>
                    <a:lnTo>
                      <a:pt x="50" y="50"/>
                    </a:lnTo>
                    <a:lnTo>
                      <a:pt x="50" y="65"/>
                    </a:lnTo>
                    <a:lnTo>
                      <a:pt x="43" y="65"/>
                    </a:lnTo>
                    <a:lnTo>
                      <a:pt x="36" y="72"/>
                    </a:lnTo>
                    <a:lnTo>
                      <a:pt x="29" y="79"/>
                    </a:lnTo>
                    <a:lnTo>
                      <a:pt x="21" y="93"/>
                    </a:lnTo>
                    <a:lnTo>
                      <a:pt x="7" y="101"/>
                    </a:lnTo>
                    <a:lnTo>
                      <a:pt x="0" y="108"/>
                    </a:lnTo>
                    <a:lnTo>
                      <a:pt x="0" y="11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03" name="Freeform 86"/>
              <p:cNvSpPr>
                <a:spLocks/>
              </p:cNvSpPr>
              <p:nvPr/>
            </p:nvSpPr>
            <p:spPr bwMode="grayWhite">
              <a:xfrm>
                <a:off x="5351463" y="4241800"/>
                <a:ext cx="252412" cy="128588"/>
              </a:xfrm>
              <a:custGeom>
                <a:avLst/>
                <a:gdLst>
                  <a:gd name="T0" fmla="*/ 0 w 138"/>
                  <a:gd name="T1" fmla="*/ 2147483647 h 73"/>
                  <a:gd name="T2" fmla="*/ 2147483647 w 138"/>
                  <a:gd name="T3" fmla="*/ 2147483647 h 73"/>
                  <a:gd name="T4" fmla="*/ 2147483647 w 138"/>
                  <a:gd name="T5" fmla="*/ 2147483647 h 73"/>
                  <a:gd name="T6" fmla="*/ 2147483647 w 138"/>
                  <a:gd name="T7" fmla="*/ 2147483647 h 73"/>
                  <a:gd name="T8" fmla="*/ 2147483647 w 138"/>
                  <a:gd name="T9" fmla="*/ 2147483647 h 73"/>
                  <a:gd name="T10" fmla="*/ 2147483647 w 138"/>
                  <a:gd name="T11" fmla="*/ 0 h 73"/>
                  <a:gd name="T12" fmla="*/ 2147483647 w 138"/>
                  <a:gd name="T13" fmla="*/ 2147483647 h 73"/>
                  <a:gd name="T14" fmla="*/ 2147483647 w 138"/>
                  <a:gd name="T15" fmla="*/ 2147483647 h 73"/>
                  <a:gd name="T16" fmla="*/ 2147483647 w 138"/>
                  <a:gd name="T17" fmla="*/ 2147483647 h 73"/>
                  <a:gd name="T18" fmla="*/ 2147483647 w 138"/>
                  <a:gd name="T19" fmla="*/ 2147483647 h 73"/>
                  <a:gd name="T20" fmla="*/ 2147483647 w 138"/>
                  <a:gd name="T21" fmla="*/ 2147483647 h 73"/>
                  <a:gd name="T22" fmla="*/ 2147483647 w 138"/>
                  <a:gd name="T23" fmla="*/ 2147483647 h 73"/>
                  <a:gd name="T24" fmla="*/ 2147483647 w 138"/>
                  <a:gd name="T25" fmla="*/ 2147483647 h 73"/>
                  <a:gd name="T26" fmla="*/ 2147483647 w 138"/>
                  <a:gd name="T27" fmla="*/ 2147483647 h 73"/>
                  <a:gd name="T28" fmla="*/ 0 w 138"/>
                  <a:gd name="T29" fmla="*/ 2147483647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 h="73">
                    <a:moveTo>
                      <a:pt x="0" y="15"/>
                    </a:moveTo>
                    <a:lnTo>
                      <a:pt x="7" y="8"/>
                    </a:lnTo>
                    <a:lnTo>
                      <a:pt x="36" y="37"/>
                    </a:lnTo>
                    <a:lnTo>
                      <a:pt x="43" y="51"/>
                    </a:lnTo>
                    <a:lnTo>
                      <a:pt x="102" y="8"/>
                    </a:lnTo>
                    <a:lnTo>
                      <a:pt x="138" y="0"/>
                    </a:lnTo>
                    <a:lnTo>
                      <a:pt x="138" y="8"/>
                    </a:lnTo>
                    <a:lnTo>
                      <a:pt x="131" y="15"/>
                    </a:lnTo>
                    <a:lnTo>
                      <a:pt x="131" y="29"/>
                    </a:lnTo>
                    <a:lnTo>
                      <a:pt x="95" y="37"/>
                    </a:lnTo>
                    <a:lnTo>
                      <a:pt x="58" y="58"/>
                    </a:lnTo>
                    <a:lnTo>
                      <a:pt x="43" y="58"/>
                    </a:lnTo>
                    <a:lnTo>
                      <a:pt x="29" y="73"/>
                    </a:lnTo>
                    <a:lnTo>
                      <a:pt x="7" y="73"/>
                    </a:lnTo>
                    <a:lnTo>
                      <a:pt x="0" y="1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04" name="Freeform 87"/>
              <p:cNvSpPr>
                <a:spLocks/>
              </p:cNvSpPr>
              <p:nvPr/>
            </p:nvSpPr>
            <p:spPr bwMode="grayWhite">
              <a:xfrm>
                <a:off x="6297613" y="3894138"/>
                <a:ext cx="184150" cy="119062"/>
              </a:xfrm>
              <a:custGeom>
                <a:avLst/>
                <a:gdLst>
                  <a:gd name="T0" fmla="*/ 2147483647 w 101"/>
                  <a:gd name="T1" fmla="*/ 0 h 66"/>
                  <a:gd name="T2" fmla="*/ 0 w 101"/>
                  <a:gd name="T3" fmla="*/ 2147483647 h 66"/>
                  <a:gd name="T4" fmla="*/ 2147483647 w 101"/>
                  <a:gd name="T5" fmla="*/ 2147483647 h 66"/>
                  <a:gd name="T6" fmla="*/ 2147483647 w 101"/>
                  <a:gd name="T7" fmla="*/ 2147483647 h 66"/>
                  <a:gd name="T8" fmla="*/ 2147483647 w 101"/>
                  <a:gd name="T9" fmla="*/ 2147483647 h 66"/>
                  <a:gd name="T10" fmla="*/ 2147483647 w 101"/>
                  <a:gd name="T11" fmla="*/ 2147483647 h 66"/>
                  <a:gd name="T12" fmla="*/ 2147483647 w 101"/>
                  <a:gd name="T13" fmla="*/ 2147483647 h 66"/>
                  <a:gd name="T14" fmla="*/ 2147483647 w 101"/>
                  <a:gd name="T15" fmla="*/ 2147483647 h 66"/>
                  <a:gd name="T16" fmla="*/ 2147483647 w 101"/>
                  <a:gd name="T17" fmla="*/ 2147483647 h 66"/>
                  <a:gd name="T18" fmla="*/ 2147483647 w 101"/>
                  <a:gd name="T19" fmla="*/ 2147483647 h 66"/>
                  <a:gd name="T20" fmla="*/ 2147483647 w 101"/>
                  <a:gd name="T21" fmla="*/ 2147483647 h 66"/>
                  <a:gd name="T22" fmla="*/ 2147483647 w 101"/>
                  <a:gd name="T23" fmla="*/ 0 h 66"/>
                  <a:gd name="T24" fmla="*/ 2147483647 w 101"/>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66">
                    <a:moveTo>
                      <a:pt x="7" y="0"/>
                    </a:moveTo>
                    <a:lnTo>
                      <a:pt x="0" y="22"/>
                    </a:lnTo>
                    <a:lnTo>
                      <a:pt x="15" y="36"/>
                    </a:lnTo>
                    <a:lnTo>
                      <a:pt x="94" y="66"/>
                    </a:lnTo>
                    <a:lnTo>
                      <a:pt x="101" y="66"/>
                    </a:lnTo>
                    <a:lnTo>
                      <a:pt x="101" y="50"/>
                    </a:lnTo>
                    <a:lnTo>
                      <a:pt x="101" y="36"/>
                    </a:lnTo>
                    <a:lnTo>
                      <a:pt x="73" y="36"/>
                    </a:lnTo>
                    <a:lnTo>
                      <a:pt x="58" y="22"/>
                    </a:lnTo>
                    <a:lnTo>
                      <a:pt x="51" y="15"/>
                    </a:lnTo>
                    <a:lnTo>
                      <a:pt x="44" y="15"/>
                    </a:lnTo>
                    <a:lnTo>
                      <a:pt x="22" y="0"/>
                    </a:lnTo>
                    <a:lnTo>
                      <a:pt x="7"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05" name="Freeform 88"/>
              <p:cNvSpPr>
                <a:spLocks/>
              </p:cNvSpPr>
              <p:nvPr/>
            </p:nvSpPr>
            <p:spPr bwMode="grayWhite">
              <a:xfrm>
                <a:off x="6481763" y="4013200"/>
                <a:ext cx="134937" cy="122238"/>
              </a:xfrm>
              <a:custGeom>
                <a:avLst/>
                <a:gdLst>
                  <a:gd name="T0" fmla="*/ 2147483647 w 73"/>
                  <a:gd name="T1" fmla="*/ 2147483647 h 71"/>
                  <a:gd name="T2" fmla="*/ 2147483647 w 73"/>
                  <a:gd name="T3" fmla="*/ 2147483647 h 71"/>
                  <a:gd name="T4" fmla="*/ 2147483647 w 73"/>
                  <a:gd name="T5" fmla="*/ 2147483647 h 71"/>
                  <a:gd name="T6" fmla="*/ 2147483647 w 73"/>
                  <a:gd name="T7" fmla="*/ 2147483647 h 71"/>
                  <a:gd name="T8" fmla="*/ 2147483647 w 73"/>
                  <a:gd name="T9" fmla="*/ 2147483647 h 71"/>
                  <a:gd name="T10" fmla="*/ 2147483647 w 73"/>
                  <a:gd name="T11" fmla="*/ 2147483647 h 71"/>
                  <a:gd name="T12" fmla="*/ 2147483647 w 73"/>
                  <a:gd name="T13" fmla="*/ 2147483647 h 71"/>
                  <a:gd name="T14" fmla="*/ 2147483647 w 73"/>
                  <a:gd name="T15" fmla="*/ 2147483647 h 71"/>
                  <a:gd name="T16" fmla="*/ 2147483647 w 73"/>
                  <a:gd name="T17" fmla="*/ 0 h 71"/>
                  <a:gd name="T18" fmla="*/ 2147483647 w 73"/>
                  <a:gd name="T19" fmla="*/ 0 h 71"/>
                  <a:gd name="T20" fmla="*/ 2147483647 w 73"/>
                  <a:gd name="T21" fmla="*/ 0 h 71"/>
                  <a:gd name="T22" fmla="*/ 2147483647 w 73"/>
                  <a:gd name="T23" fmla="*/ 2147483647 h 71"/>
                  <a:gd name="T24" fmla="*/ 0 w 73"/>
                  <a:gd name="T25" fmla="*/ 2147483647 h 71"/>
                  <a:gd name="T26" fmla="*/ 2147483647 w 73"/>
                  <a:gd name="T27" fmla="*/ 2147483647 h 71"/>
                  <a:gd name="T28" fmla="*/ 2147483647 w 73"/>
                  <a:gd name="T29" fmla="*/ 2147483647 h 71"/>
                  <a:gd name="T30" fmla="*/ 2147483647 w 73"/>
                  <a:gd name="T31" fmla="*/ 2147483647 h 71"/>
                  <a:gd name="T32" fmla="*/ 2147483647 w 73"/>
                  <a:gd name="T33" fmla="*/ 2147483647 h 71"/>
                  <a:gd name="T34" fmla="*/ 2147483647 w 73"/>
                  <a:gd name="T35" fmla="*/ 2147483647 h 71"/>
                  <a:gd name="T36" fmla="*/ 2147483647 w 73"/>
                  <a:gd name="T37" fmla="*/ 2147483647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71">
                    <a:moveTo>
                      <a:pt x="73" y="64"/>
                    </a:moveTo>
                    <a:lnTo>
                      <a:pt x="59" y="43"/>
                    </a:lnTo>
                    <a:lnTo>
                      <a:pt x="59" y="28"/>
                    </a:lnTo>
                    <a:lnTo>
                      <a:pt x="52" y="43"/>
                    </a:lnTo>
                    <a:lnTo>
                      <a:pt x="43" y="43"/>
                    </a:lnTo>
                    <a:lnTo>
                      <a:pt x="43" y="28"/>
                    </a:lnTo>
                    <a:lnTo>
                      <a:pt x="59" y="14"/>
                    </a:lnTo>
                    <a:lnTo>
                      <a:pt x="29" y="14"/>
                    </a:lnTo>
                    <a:lnTo>
                      <a:pt x="29" y="0"/>
                    </a:lnTo>
                    <a:lnTo>
                      <a:pt x="15" y="0"/>
                    </a:lnTo>
                    <a:lnTo>
                      <a:pt x="8" y="0"/>
                    </a:lnTo>
                    <a:lnTo>
                      <a:pt x="8" y="7"/>
                    </a:lnTo>
                    <a:lnTo>
                      <a:pt x="0" y="21"/>
                    </a:lnTo>
                    <a:lnTo>
                      <a:pt x="8" y="21"/>
                    </a:lnTo>
                    <a:lnTo>
                      <a:pt x="15" y="64"/>
                    </a:lnTo>
                    <a:lnTo>
                      <a:pt x="36" y="64"/>
                    </a:lnTo>
                    <a:lnTo>
                      <a:pt x="52" y="50"/>
                    </a:lnTo>
                    <a:lnTo>
                      <a:pt x="59" y="71"/>
                    </a:lnTo>
                    <a:lnTo>
                      <a:pt x="73" y="6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06" name="Freeform 89"/>
              <p:cNvSpPr>
                <a:spLocks/>
              </p:cNvSpPr>
              <p:nvPr/>
            </p:nvSpPr>
            <p:spPr bwMode="grayWhite">
              <a:xfrm>
                <a:off x="6592888" y="3957638"/>
                <a:ext cx="222250" cy="488950"/>
              </a:xfrm>
              <a:custGeom>
                <a:avLst/>
                <a:gdLst>
                  <a:gd name="T0" fmla="*/ 2147483647 w 122"/>
                  <a:gd name="T1" fmla="*/ 2147483647 h 275"/>
                  <a:gd name="T2" fmla="*/ 2147483647 w 122"/>
                  <a:gd name="T3" fmla="*/ 2147483647 h 275"/>
                  <a:gd name="T4" fmla="*/ 2147483647 w 122"/>
                  <a:gd name="T5" fmla="*/ 2147483647 h 275"/>
                  <a:gd name="T6" fmla="*/ 2147483647 w 122"/>
                  <a:gd name="T7" fmla="*/ 2147483647 h 275"/>
                  <a:gd name="T8" fmla="*/ 2147483647 w 122"/>
                  <a:gd name="T9" fmla="*/ 2147483647 h 275"/>
                  <a:gd name="T10" fmla="*/ 2147483647 w 122"/>
                  <a:gd name="T11" fmla="*/ 2147483647 h 275"/>
                  <a:gd name="T12" fmla="*/ 2147483647 w 122"/>
                  <a:gd name="T13" fmla="*/ 2147483647 h 275"/>
                  <a:gd name="T14" fmla="*/ 2147483647 w 122"/>
                  <a:gd name="T15" fmla="*/ 2147483647 h 275"/>
                  <a:gd name="T16" fmla="*/ 2147483647 w 122"/>
                  <a:gd name="T17" fmla="*/ 2147483647 h 275"/>
                  <a:gd name="T18" fmla="*/ 2147483647 w 122"/>
                  <a:gd name="T19" fmla="*/ 2147483647 h 275"/>
                  <a:gd name="T20" fmla="*/ 2147483647 w 122"/>
                  <a:gd name="T21" fmla="*/ 2147483647 h 275"/>
                  <a:gd name="T22" fmla="*/ 2147483647 w 122"/>
                  <a:gd name="T23" fmla="*/ 2147483647 h 275"/>
                  <a:gd name="T24" fmla="*/ 2147483647 w 122"/>
                  <a:gd name="T25" fmla="*/ 2147483647 h 275"/>
                  <a:gd name="T26" fmla="*/ 2147483647 w 122"/>
                  <a:gd name="T27" fmla="*/ 2147483647 h 275"/>
                  <a:gd name="T28" fmla="*/ 2147483647 w 122"/>
                  <a:gd name="T29" fmla="*/ 2147483647 h 275"/>
                  <a:gd name="T30" fmla="*/ 2147483647 w 122"/>
                  <a:gd name="T31" fmla="*/ 2147483647 h 275"/>
                  <a:gd name="T32" fmla="*/ 2147483647 w 122"/>
                  <a:gd name="T33" fmla="*/ 0 h 275"/>
                  <a:gd name="T34" fmla="*/ 2147483647 w 122"/>
                  <a:gd name="T35" fmla="*/ 0 h 275"/>
                  <a:gd name="T36" fmla="*/ 2147483647 w 122"/>
                  <a:gd name="T37" fmla="*/ 2147483647 h 275"/>
                  <a:gd name="T38" fmla="*/ 2147483647 w 122"/>
                  <a:gd name="T39" fmla="*/ 2147483647 h 275"/>
                  <a:gd name="T40" fmla="*/ 2147483647 w 122"/>
                  <a:gd name="T41" fmla="*/ 2147483647 h 275"/>
                  <a:gd name="T42" fmla="*/ 2147483647 w 122"/>
                  <a:gd name="T43" fmla="*/ 2147483647 h 275"/>
                  <a:gd name="T44" fmla="*/ 2147483647 w 122"/>
                  <a:gd name="T45" fmla="*/ 2147483647 h 275"/>
                  <a:gd name="T46" fmla="*/ 2147483647 w 122"/>
                  <a:gd name="T47" fmla="*/ 2147483647 h 275"/>
                  <a:gd name="T48" fmla="*/ 2147483647 w 122"/>
                  <a:gd name="T49" fmla="*/ 2147483647 h 275"/>
                  <a:gd name="T50" fmla="*/ 0 w 122"/>
                  <a:gd name="T51" fmla="*/ 2147483647 h 275"/>
                  <a:gd name="T52" fmla="*/ 2147483647 w 122"/>
                  <a:gd name="T53" fmla="*/ 2147483647 h 275"/>
                  <a:gd name="T54" fmla="*/ 2147483647 w 122"/>
                  <a:gd name="T55" fmla="*/ 2147483647 h 275"/>
                  <a:gd name="T56" fmla="*/ 2147483647 w 122"/>
                  <a:gd name="T57" fmla="*/ 2147483647 h 275"/>
                  <a:gd name="T58" fmla="*/ 2147483647 w 122"/>
                  <a:gd name="T59" fmla="*/ 2147483647 h 275"/>
                  <a:gd name="T60" fmla="*/ 2147483647 w 122"/>
                  <a:gd name="T61" fmla="*/ 2147483647 h 275"/>
                  <a:gd name="T62" fmla="*/ 2147483647 w 122"/>
                  <a:gd name="T63" fmla="*/ 2147483647 h 275"/>
                  <a:gd name="T64" fmla="*/ 2147483647 w 122"/>
                  <a:gd name="T65" fmla="*/ 2147483647 h 275"/>
                  <a:gd name="T66" fmla="*/ 2147483647 w 122"/>
                  <a:gd name="T67" fmla="*/ 2147483647 h 275"/>
                  <a:gd name="T68" fmla="*/ 2147483647 w 122"/>
                  <a:gd name="T69" fmla="*/ 2147483647 h 2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2" h="275">
                    <a:moveTo>
                      <a:pt x="93" y="275"/>
                    </a:moveTo>
                    <a:lnTo>
                      <a:pt x="108" y="239"/>
                    </a:lnTo>
                    <a:lnTo>
                      <a:pt x="101" y="210"/>
                    </a:lnTo>
                    <a:lnTo>
                      <a:pt x="93" y="196"/>
                    </a:lnTo>
                    <a:lnTo>
                      <a:pt x="93" y="174"/>
                    </a:lnTo>
                    <a:lnTo>
                      <a:pt x="79" y="152"/>
                    </a:lnTo>
                    <a:lnTo>
                      <a:pt x="79" y="130"/>
                    </a:lnTo>
                    <a:lnTo>
                      <a:pt x="115" y="116"/>
                    </a:lnTo>
                    <a:lnTo>
                      <a:pt x="122" y="94"/>
                    </a:lnTo>
                    <a:lnTo>
                      <a:pt x="115" y="94"/>
                    </a:lnTo>
                    <a:lnTo>
                      <a:pt x="101" y="87"/>
                    </a:lnTo>
                    <a:lnTo>
                      <a:pt x="101" y="80"/>
                    </a:lnTo>
                    <a:lnTo>
                      <a:pt x="101" y="73"/>
                    </a:lnTo>
                    <a:lnTo>
                      <a:pt x="93" y="58"/>
                    </a:lnTo>
                    <a:lnTo>
                      <a:pt x="79" y="58"/>
                    </a:lnTo>
                    <a:lnTo>
                      <a:pt x="93" y="14"/>
                    </a:lnTo>
                    <a:lnTo>
                      <a:pt x="79" y="0"/>
                    </a:lnTo>
                    <a:lnTo>
                      <a:pt x="72" y="0"/>
                    </a:lnTo>
                    <a:lnTo>
                      <a:pt x="72" y="14"/>
                    </a:lnTo>
                    <a:lnTo>
                      <a:pt x="57" y="14"/>
                    </a:lnTo>
                    <a:lnTo>
                      <a:pt x="43" y="30"/>
                    </a:lnTo>
                    <a:lnTo>
                      <a:pt x="29" y="58"/>
                    </a:lnTo>
                    <a:lnTo>
                      <a:pt x="21" y="73"/>
                    </a:lnTo>
                    <a:lnTo>
                      <a:pt x="14" y="87"/>
                    </a:lnTo>
                    <a:lnTo>
                      <a:pt x="14" y="94"/>
                    </a:lnTo>
                    <a:lnTo>
                      <a:pt x="0" y="101"/>
                    </a:lnTo>
                    <a:lnTo>
                      <a:pt x="21" y="123"/>
                    </a:lnTo>
                    <a:lnTo>
                      <a:pt x="29" y="144"/>
                    </a:lnTo>
                    <a:lnTo>
                      <a:pt x="36" y="167"/>
                    </a:lnTo>
                    <a:lnTo>
                      <a:pt x="29" y="174"/>
                    </a:lnTo>
                    <a:lnTo>
                      <a:pt x="43" y="188"/>
                    </a:lnTo>
                    <a:lnTo>
                      <a:pt x="65" y="167"/>
                    </a:lnTo>
                    <a:lnTo>
                      <a:pt x="72" y="174"/>
                    </a:lnTo>
                    <a:lnTo>
                      <a:pt x="93" y="232"/>
                    </a:lnTo>
                    <a:lnTo>
                      <a:pt x="93" y="27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07" name="Freeform 90"/>
              <p:cNvSpPr>
                <a:spLocks/>
              </p:cNvSpPr>
              <p:nvPr/>
            </p:nvSpPr>
            <p:spPr bwMode="grayWhite">
              <a:xfrm>
                <a:off x="6737350" y="4164013"/>
                <a:ext cx="200025" cy="371475"/>
              </a:xfrm>
              <a:custGeom>
                <a:avLst/>
                <a:gdLst>
                  <a:gd name="T0" fmla="*/ 2147483647 w 109"/>
                  <a:gd name="T1" fmla="*/ 0 h 210"/>
                  <a:gd name="T2" fmla="*/ 0 w 109"/>
                  <a:gd name="T3" fmla="*/ 2147483647 h 210"/>
                  <a:gd name="T4" fmla="*/ 0 w 109"/>
                  <a:gd name="T5" fmla="*/ 2147483647 h 210"/>
                  <a:gd name="T6" fmla="*/ 2147483647 w 109"/>
                  <a:gd name="T7" fmla="*/ 2147483647 h 210"/>
                  <a:gd name="T8" fmla="*/ 2147483647 w 109"/>
                  <a:gd name="T9" fmla="*/ 2147483647 h 210"/>
                  <a:gd name="T10" fmla="*/ 2147483647 w 109"/>
                  <a:gd name="T11" fmla="*/ 2147483647 h 210"/>
                  <a:gd name="T12" fmla="*/ 2147483647 w 109"/>
                  <a:gd name="T13" fmla="*/ 2147483647 h 210"/>
                  <a:gd name="T14" fmla="*/ 2147483647 w 109"/>
                  <a:gd name="T15" fmla="*/ 2147483647 h 210"/>
                  <a:gd name="T16" fmla="*/ 2147483647 w 109"/>
                  <a:gd name="T17" fmla="*/ 2147483647 h 210"/>
                  <a:gd name="T18" fmla="*/ 2147483647 w 109"/>
                  <a:gd name="T19" fmla="*/ 2147483647 h 210"/>
                  <a:gd name="T20" fmla="*/ 2147483647 w 109"/>
                  <a:gd name="T21" fmla="*/ 2147483647 h 210"/>
                  <a:gd name="T22" fmla="*/ 2147483647 w 109"/>
                  <a:gd name="T23" fmla="*/ 2147483647 h 210"/>
                  <a:gd name="T24" fmla="*/ 2147483647 w 109"/>
                  <a:gd name="T25" fmla="*/ 2147483647 h 210"/>
                  <a:gd name="T26" fmla="*/ 2147483647 w 109"/>
                  <a:gd name="T27" fmla="*/ 2147483647 h 210"/>
                  <a:gd name="T28" fmla="*/ 2147483647 w 109"/>
                  <a:gd name="T29" fmla="*/ 2147483647 h 210"/>
                  <a:gd name="T30" fmla="*/ 2147483647 w 109"/>
                  <a:gd name="T31" fmla="*/ 2147483647 h 210"/>
                  <a:gd name="T32" fmla="*/ 2147483647 w 109"/>
                  <a:gd name="T33" fmla="*/ 2147483647 h 210"/>
                  <a:gd name="T34" fmla="*/ 2147483647 w 109"/>
                  <a:gd name="T35" fmla="*/ 2147483647 h 210"/>
                  <a:gd name="T36" fmla="*/ 2147483647 w 109"/>
                  <a:gd name="T37" fmla="*/ 2147483647 h 210"/>
                  <a:gd name="T38" fmla="*/ 2147483647 w 109"/>
                  <a:gd name="T39" fmla="*/ 2147483647 h 210"/>
                  <a:gd name="T40" fmla="*/ 2147483647 w 109"/>
                  <a:gd name="T41" fmla="*/ 2147483647 h 210"/>
                  <a:gd name="T42" fmla="*/ 2147483647 w 109"/>
                  <a:gd name="T43" fmla="*/ 2147483647 h 210"/>
                  <a:gd name="T44" fmla="*/ 2147483647 w 109"/>
                  <a:gd name="T45" fmla="*/ 2147483647 h 210"/>
                  <a:gd name="T46" fmla="*/ 2147483647 w 109"/>
                  <a:gd name="T47" fmla="*/ 2147483647 h 210"/>
                  <a:gd name="T48" fmla="*/ 2147483647 w 109"/>
                  <a:gd name="T49" fmla="*/ 2147483647 h 210"/>
                  <a:gd name="T50" fmla="*/ 2147483647 w 109"/>
                  <a:gd name="T51" fmla="*/ 2147483647 h 210"/>
                  <a:gd name="T52" fmla="*/ 2147483647 w 109"/>
                  <a:gd name="T53" fmla="*/ 2147483647 h 210"/>
                  <a:gd name="T54" fmla="*/ 2147483647 w 109"/>
                  <a:gd name="T55" fmla="*/ 2147483647 h 210"/>
                  <a:gd name="T56" fmla="*/ 2147483647 w 109"/>
                  <a:gd name="T57" fmla="*/ 2147483647 h 210"/>
                  <a:gd name="T58" fmla="*/ 2147483647 w 109"/>
                  <a:gd name="T59" fmla="*/ 2147483647 h 210"/>
                  <a:gd name="T60" fmla="*/ 2147483647 w 109"/>
                  <a:gd name="T61" fmla="*/ 2147483647 h 210"/>
                  <a:gd name="T62" fmla="*/ 2147483647 w 109"/>
                  <a:gd name="T63" fmla="*/ 2147483647 h 210"/>
                  <a:gd name="T64" fmla="*/ 2147483647 w 109"/>
                  <a:gd name="T65" fmla="*/ 2147483647 h 210"/>
                  <a:gd name="T66" fmla="*/ 2147483647 w 109"/>
                  <a:gd name="T67" fmla="*/ 2147483647 h 210"/>
                  <a:gd name="T68" fmla="*/ 2147483647 w 109"/>
                  <a:gd name="T69" fmla="*/ 2147483647 h 210"/>
                  <a:gd name="T70" fmla="*/ 2147483647 w 109"/>
                  <a:gd name="T71" fmla="*/ 2147483647 h 210"/>
                  <a:gd name="T72" fmla="*/ 2147483647 w 109"/>
                  <a:gd name="T73" fmla="*/ 2147483647 h 210"/>
                  <a:gd name="T74" fmla="*/ 2147483647 w 109"/>
                  <a:gd name="T75" fmla="*/ 2147483647 h 210"/>
                  <a:gd name="T76" fmla="*/ 2147483647 w 109"/>
                  <a:gd name="T77" fmla="*/ 0 h 2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 h="210">
                    <a:moveTo>
                      <a:pt x="36" y="0"/>
                    </a:moveTo>
                    <a:lnTo>
                      <a:pt x="0" y="14"/>
                    </a:lnTo>
                    <a:lnTo>
                      <a:pt x="0" y="36"/>
                    </a:lnTo>
                    <a:lnTo>
                      <a:pt x="14" y="58"/>
                    </a:lnTo>
                    <a:lnTo>
                      <a:pt x="14" y="80"/>
                    </a:lnTo>
                    <a:lnTo>
                      <a:pt x="22" y="94"/>
                    </a:lnTo>
                    <a:lnTo>
                      <a:pt x="29" y="123"/>
                    </a:lnTo>
                    <a:lnTo>
                      <a:pt x="14" y="159"/>
                    </a:lnTo>
                    <a:lnTo>
                      <a:pt x="14" y="166"/>
                    </a:lnTo>
                    <a:lnTo>
                      <a:pt x="14" y="173"/>
                    </a:lnTo>
                    <a:lnTo>
                      <a:pt x="36" y="203"/>
                    </a:lnTo>
                    <a:lnTo>
                      <a:pt x="36" y="194"/>
                    </a:lnTo>
                    <a:lnTo>
                      <a:pt x="43" y="203"/>
                    </a:lnTo>
                    <a:lnTo>
                      <a:pt x="57" y="210"/>
                    </a:lnTo>
                    <a:lnTo>
                      <a:pt x="66" y="203"/>
                    </a:lnTo>
                    <a:lnTo>
                      <a:pt x="57" y="194"/>
                    </a:lnTo>
                    <a:lnTo>
                      <a:pt x="36" y="194"/>
                    </a:lnTo>
                    <a:lnTo>
                      <a:pt x="29" y="159"/>
                    </a:lnTo>
                    <a:lnTo>
                      <a:pt x="22" y="159"/>
                    </a:lnTo>
                    <a:lnTo>
                      <a:pt x="22" y="151"/>
                    </a:lnTo>
                    <a:lnTo>
                      <a:pt x="29" y="123"/>
                    </a:lnTo>
                    <a:lnTo>
                      <a:pt x="29" y="101"/>
                    </a:lnTo>
                    <a:lnTo>
                      <a:pt x="43" y="101"/>
                    </a:lnTo>
                    <a:lnTo>
                      <a:pt x="43" y="116"/>
                    </a:lnTo>
                    <a:lnTo>
                      <a:pt x="57" y="116"/>
                    </a:lnTo>
                    <a:lnTo>
                      <a:pt x="73" y="130"/>
                    </a:lnTo>
                    <a:lnTo>
                      <a:pt x="73" y="123"/>
                    </a:lnTo>
                    <a:lnTo>
                      <a:pt x="66" y="101"/>
                    </a:lnTo>
                    <a:lnTo>
                      <a:pt x="73" y="87"/>
                    </a:lnTo>
                    <a:lnTo>
                      <a:pt x="109" y="87"/>
                    </a:lnTo>
                    <a:lnTo>
                      <a:pt x="109" y="72"/>
                    </a:lnTo>
                    <a:lnTo>
                      <a:pt x="102" y="58"/>
                    </a:lnTo>
                    <a:lnTo>
                      <a:pt x="87" y="43"/>
                    </a:lnTo>
                    <a:lnTo>
                      <a:pt x="80" y="28"/>
                    </a:lnTo>
                    <a:lnTo>
                      <a:pt x="66" y="36"/>
                    </a:lnTo>
                    <a:lnTo>
                      <a:pt x="43" y="43"/>
                    </a:lnTo>
                    <a:lnTo>
                      <a:pt x="43" y="14"/>
                    </a:lnTo>
                    <a:lnTo>
                      <a:pt x="36" y="7"/>
                    </a:lnTo>
                    <a:lnTo>
                      <a:pt x="36"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08" name="Freeform 91"/>
              <p:cNvSpPr>
                <a:spLocks/>
              </p:cNvSpPr>
              <p:nvPr/>
            </p:nvSpPr>
            <p:spPr bwMode="grayWhite">
              <a:xfrm>
                <a:off x="6802438" y="4111625"/>
                <a:ext cx="173037" cy="217488"/>
              </a:xfrm>
              <a:custGeom>
                <a:avLst/>
                <a:gdLst>
                  <a:gd name="T0" fmla="*/ 2147483647 w 94"/>
                  <a:gd name="T1" fmla="*/ 2147483647 h 123"/>
                  <a:gd name="T2" fmla="*/ 2147483647 w 94"/>
                  <a:gd name="T3" fmla="*/ 2147483647 h 123"/>
                  <a:gd name="T4" fmla="*/ 2147483647 w 94"/>
                  <a:gd name="T5" fmla="*/ 2147483647 h 123"/>
                  <a:gd name="T6" fmla="*/ 2147483647 w 94"/>
                  <a:gd name="T7" fmla="*/ 2147483647 h 123"/>
                  <a:gd name="T8" fmla="*/ 2147483647 w 94"/>
                  <a:gd name="T9" fmla="*/ 2147483647 h 123"/>
                  <a:gd name="T10" fmla="*/ 2147483647 w 94"/>
                  <a:gd name="T11" fmla="*/ 2147483647 h 123"/>
                  <a:gd name="T12" fmla="*/ 2147483647 w 94"/>
                  <a:gd name="T13" fmla="*/ 2147483647 h 123"/>
                  <a:gd name="T14" fmla="*/ 2147483647 w 94"/>
                  <a:gd name="T15" fmla="*/ 2147483647 h 123"/>
                  <a:gd name="T16" fmla="*/ 2147483647 w 94"/>
                  <a:gd name="T17" fmla="*/ 0 h 123"/>
                  <a:gd name="T18" fmla="*/ 2147483647 w 94"/>
                  <a:gd name="T19" fmla="*/ 0 h 123"/>
                  <a:gd name="T20" fmla="*/ 2147483647 w 94"/>
                  <a:gd name="T21" fmla="*/ 2147483647 h 123"/>
                  <a:gd name="T22" fmla="*/ 2147483647 w 94"/>
                  <a:gd name="T23" fmla="*/ 2147483647 h 123"/>
                  <a:gd name="T24" fmla="*/ 2147483647 w 94"/>
                  <a:gd name="T25" fmla="*/ 2147483647 h 123"/>
                  <a:gd name="T26" fmla="*/ 0 w 94"/>
                  <a:gd name="T27" fmla="*/ 2147483647 h 123"/>
                  <a:gd name="T28" fmla="*/ 0 w 94"/>
                  <a:gd name="T29" fmla="*/ 2147483647 h 123"/>
                  <a:gd name="T30" fmla="*/ 2147483647 w 94"/>
                  <a:gd name="T31" fmla="*/ 2147483647 h 123"/>
                  <a:gd name="T32" fmla="*/ 2147483647 w 94"/>
                  <a:gd name="T33" fmla="*/ 2147483647 h 123"/>
                  <a:gd name="T34" fmla="*/ 2147483647 w 94"/>
                  <a:gd name="T35" fmla="*/ 2147483647 h 123"/>
                  <a:gd name="T36" fmla="*/ 2147483647 w 94"/>
                  <a:gd name="T37" fmla="*/ 2147483647 h 123"/>
                  <a:gd name="T38" fmla="*/ 2147483647 w 94"/>
                  <a:gd name="T39" fmla="*/ 2147483647 h 123"/>
                  <a:gd name="T40" fmla="*/ 2147483647 w 94"/>
                  <a:gd name="T41" fmla="*/ 2147483647 h 123"/>
                  <a:gd name="T42" fmla="*/ 2147483647 w 94"/>
                  <a:gd name="T43" fmla="*/ 2147483647 h 123"/>
                  <a:gd name="T44" fmla="*/ 2147483647 w 94"/>
                  <a:gd name="T45" fmla="*/ 2147483647 h 123"/>
                  <a:gd name="T46" fmla="*/ 2147483647 w 94"/>
                  <a:gd name="T47" fmla="*/ 2147483647 h 123"/>
                  <a:gd name="T48" fmla="*/ 2147483647 w 94"/>
                  <a:gd name="T49" fmla="*/ 2147483647 h 123"/>
                  <a:gd name="T50" fmla="*/ 2147483647 w 94"/>
                  <a:gd name="T51" fmla="*/ 2147483647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4" h="123">
                    <a:moveTo>
                      <a:pt x="94" y="116"/>
                    </a:moveTo>
                    <a:lnTo>
                      <a:pt x="94" y="101"/>
                    </a:lnTo>
                    <a:lnTo>
                      <a:pt x="80" y="80"/>
                    </a:lnTo>
                    <a:lnTo>
                      <a:pt x="80" y="72"/>
                    </a:lnTo>
                    <a:lnTo>
                      <a:pt x="44" y="43"/>
                    </a:lnTo>
                    <a:lnTo>
                      <a:pt x="66" y="36"/>
                    </a:lnTo>
                    <a:lnTo>
                      <a:pt x="51" y="29"/>
                    </a:lnTo>
                    <a:lnTo>
                      <a:pt x="37" y="14"/>
                    </a:lnTo>
                    <a:lnTo>
                      <a:pt x="30" y="0"/>
                    </a:lnTo>
                    <a:lnTo>
                      <a:pt x="21" y="0"/>
                    </a:lnTo>
                    <a:lnTo>
                      <a:pt x="21" y="14"/>
                    </a:lnTo>
                    <a:lnTo>
                      <a:pt x="7" y="14"/>
                    </a:lnTo>
                    <a:lnTo>
                      <a:pt x="7" y="7"/>
                    </a:lnTo>
                    <a:lnTo>
                      <a:pt x="0" y="29"/>
                    </a:lnTo>
                    <a:lnTo>
                      <a:pt x="0" y="36"/>
                    </a:lnTo>
                    <a:lnTo>
                      <a:pt x="7" y="43"/>
                    </a:lnTo>
                    <a:lnTo>
                      <a:pt x="7" y="72"/>
                    </a:lnTo>
                    <a:lnTo>
                      <a:pt x="30" y="65"/>
                    </a:lnTo>
                    <a:lnTo>
                      <a:pt x="44" y="57"/>
                    </a:lnTo>
                    <a:lnTo>
                      <a:pt x="51" y="72"/>
                    </a:lnTo>
                    <a:lnTo>
                      <a:pt x="66" y="87"/>
                    </a:lnTo>
                    <a:lnTo>
                      <a:pt x="73" y="101"/>
                    </a:lnTo>
                    <a:lnTo>
                      <a:pt x="73" y="116"/>
                    </a:lnTo>
                    <a:lnTo>
                      <a:pt x="80" y="123"/>
                    </a:lnTo>
                    <a:lnTo>
                      <a:pt x="80" y="116"/>
                    </a:lnTo>
                    <a:lnTo>
                      <a:pt x="94" y="11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09" name="Freeform 92"/>
              <p:cNvSpPr>
                <a:spLocks/>
              </p:cNvSpPr>
              <p:nvPr/>
            </p:nvSpPr>
            <p:spPr bwMode="grayWhite">
              <a:xfrm>
                <a:off x="6859588" y="4100513"/>
                <a:ext cx="171450" cy="360362"/>
              </a:xfrm>
              <a:custGeom>
                <a:avLst/>
                <a:gdLst>
                  <a:gd name="T0" fmla="*/ 0 w 93"/>
                  <a:gd name="T1" fmla="*/ 2147483647 h 202"/>
                  <a:gd name="T2" fmla="*/ 0 w 93"/>
                  <a:gd name="T3" fmla="*/ 0 h 202"/>
                  <a:gd name="T4" fmla="*/ 2147483647 w 93"/>
                  <a:gd name="T5" fmla="*/ 2147483647 h 202"/>
                  <a:gd name="T6" fmla="*/ 2147483647 w 93"/>
                  <a:gd name="T7" fmla="*/ 0 h 202"/>
                  <a:gd name="T8" fmla="*/ 2147483647 w 93"/>
                  <a:gd name="T9" fmla="*/ 0 h 202"/>
                  <a:gd name="T10" fmla="*/ 2147483647 w 93"/>
                  <a:gd name="T11" fmla="*/ 2147483647 h 202"/>
                  <a:gd name="T12" fmla="*/ 2147483647 w 93"/>
                  <a:gd name="T13" fmla="*/ 2147483647 h 202"/>
                  <a:gd name="T14" fmla="*/ 2147483647 w 93"/>
                  <a:gd name="T15" fmla="*/ 2147483647 h 202"/>
                  <a:gd name="T16" fmla="*/ 2147483647 w 93"/>
                  <a:gd name="T17" fmla="*/ 2147483647 h 202"/>
                  <a:gd name="T18" fmla="*/ 2147483647 w 93"/>
                  <a:gd name="T19" fmla="*/ 2147483647 h 202"/>
                  <a:gd name="T20" fmla="*/ 2147483647 w 93"/>
                  <a:gd name="T21" fmla="*/ 2147483647 h 202"/>
                  <a:gd name="T22" fmla="*/ 2147483647 w 93"/>
                  <a:gd name="T23" fmla="*/ 2147483647 h 202"/>
                  <a:gd name="T24" fmla="*/ 2147483647 w 93"/>
                  <a:gd name="T25" fmla="*/ 2147483647 h 202"/>
                  <a:gd name="T26" fmla="*/ 2147483647 w 93"/>
                  <a:gd name="T27" fmla="*/ 2147483647 h 202"/>
                  <a:gd name="T28" fmla="*/ 2147483647 w 93"/>
                  <a:gd name="T29" fmla="*/ 2147483647 h 202"/>
                  <a:gd name="T30" fmla="*/ 2147483647 w 93"/>
                  <a:gd name="T31" fmla="*/ 2147483647 h 202"/>
                  <a:gd name="T32" fmla="*/ 2147483647 w 93"/>
                  <a:gd name="T33" fmla="*/ 2147483647 h 202"/>
                  <a:gd name="T34" fmla="*/ 2147483647 w 93"/>
                  <a:gd name="T35" fmla="*/ 2147483647 h 202"/>
                  <a:gd name="T36" fmla="*/ 2147483647 w 93"/>
                  <a:gd name="T37" fmla="*/ 2147483647 h 202"/>
                  <a:gd name="T38" fmla="*/ 2147483647 w 93"/>
                  <a:gd name="T39" fmla="*/ 2147483647 h 202"/>
                  <a:gd name="T40" fmla="*/ 2147483647 w 93"/>
                  <a:gd name="T41" fmla="*/ 2147483647 h 202"/>
                  <a:gd name="T42" fmla="*/ 2147483647 w 93"/>
                  <a:gd name="T43" fmla="*/ 2147483647 h 202"/>
                  <a:gd name="T44" fmla="*/ 2147483647 w 93"/>
                  <a:gd name="T45" fmla="*/ 2147483647 h 202"/>
                  <a:gd name="T46" fmla="*/ 2147483647 w 93"/>
                  <a:gd name="T47" fmla="*/ 2147483647 h 202"/>
                  <a:gd name="T48" fmla="*/ 2147483647 w 93"/>
                  <a:gd name="T49" fmla="*/ 2147483647 h 202"/>
                  <a:gd name="T50" fmla="*/ 2147483647 w 93"/>
                  <a:gd name="T51" fmla="*/ 2147483647 h 202"/>
                  <a:gd name="T52" fmla="*/ 2147483647 w 93"/>
                  <a:gd name="T53" fmla="*/ 2147483647 h 202"/>
                  <a:gd name="T54" fmla="*/ 2147483647 w 93"/>
                  <a:gd name="T55" fmla="*/ 2147483647 h 202"/>
                  <a:gd name="T56" fmla="*/ 2147483647 w 93"/>
                  <a:gd name="T57" fmla="*/ 2147483647 h 202"/>
                  <a:gd name="T58" fmla="*/ 2147483647 w 93"/>
                  <a:gd name="T59" fmla="*/ 2147483647 h 202"/>
                  <a:gd name="T60" fmla="*/ 0 w 93"/>
                  <a:gd name="T61" fmla="*/ 2147483647 h 2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202">
                    <a:moveTo>
                      <a:pt x="0" y="7"/>
                    </a:moveTo>
                    <a:lnTo>
                      <a:pt x="0" y="0"/>
                    </a:lnTo>
                    <a:lnTo>
                      <a:pt x="7" y="7"/>
                    </a:lnTo>
                    <a:lnTo>
                      <a:pt x="43" y="0"/>
                    </a:lnTo>
                    <a:lnTo>
                      <a:pt x="57" y="0"/>
                    </a:lnTo>
                    <a:lnTo>
                      <a:pt x="57" y="14"/>
                    </a:lnTo>
                    <a:lnTo>
                      <a:pt x="79" y="14"/>
                    </a:lnTo>
                    <a:lnTo>
                      <a:pt x="57" y="21"/>
                    </a:lnTo>
                    <a:lnTo>
                      <a:pt x="50" y="43"/>
                    </a:lnTo>
                    <a:lnTo>
                      <a:pt x="43" y="50"/>
                    </a:lnTo>
                    <a:lnTo>
                      <a:pt x="86" y="116"/>
                    </a:lnTo>
                    <a:lnTo>
                      <a:pt x="93" y="130"/>
                    </a:lnTo>
                    <a:lnTo>
                      <a:pt x="86" y="166"/>
                    </a:lnTo>
                    <a:lnTo>
                      <a:pt x="64" y="180"/>
                    </a:lnTo>
                    <a:lnTo>
                      <a:pt x="57" y="180"/>
                    </a:lnTo>
                    <a:lnTo>
                      <a:pt x="50" y="195"/>
                    </a:lnTo>
                    <a:lnTo>
                      <a:pt x="36" y="202"/>
                    </a:lnTo>
                    <a:lnTo>
                      <a:pt x="36" y="187"/>
                    </a:lnTo>
                    <a:lnTo>
                      <a:pt x="21" y="180"/>
                    </a:lnTo>
                    <a:lnTo>
                      <a:pt x="43" y="166"/>
                    </a:lnTo>
                    <a:lnTo>
                      <a:pt x="50" y="159"/>
                    </a:lnTo>
                    <a:lnTo>
                      <a:pt x="64" y="152"/>
                    </a:lnTo>
                    <a:lnTo>
                      <a:pt x="64" y="123"/>
                    </a:lnTo>
                    <a:lnTo>
                      <a:pt x="64" y="108"/>
                    </a:lnTo>
                    <a:lnTo>
                      <a:pt x="50" y="87"/>
                    </a:lnTo>
                    <a:lnTo>
                      <a:pt x="50" y="79"/>
                    </a:lnTo>
                    <a:lnTo>
                      <a:pt x="14" y="50"/>
                    </a:lnTo>
                    <a:lnTo>
                      <a:pt x="36" y="43"/>
                    </a:lnTo>
                    <a:lnTo>
                      <a:pt x="21" y="36"/>
                    </a:lnTo>
                    <a:lnTo>
                      <a:pt x="7" y="21"/>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10" name="Freeform 93"/>
              <p:cNvSpPr>
                <a:spLocks/>
              </p:cNvSpPr>
              <p:nvPr/>
            </p:nvSpPr>
            <p:spPr bwMode="grayWhite">
              <a:xfrm>
                <a:off x="6859588" y="4316413"/>
                <a:ext cx="115887" cy="101600"/>
              </a:xfrm>
              <a:custGeom>
                <a:avLst/>
                <a:gdLst>
                  <a:gd name="T0" fmla="*/ 2147483647 w 64"/>
                  <a:gd name="T1" fmla="*/ 2147483647 h 57"/>
                  <a:gd name="T2" fmla="*/ 2147483647 w 64"/>
                  <a:gd name="T3" fmla="*/ 2147483647 h 57"/>
                  <a:gd name="T4" fmla="*/ 2147483647 w 64"/>
                  <a:gd name="T5" fmla="*/ 2147483647 h 57"/>
                  <a:gd name="T6" fmla="*/ 2147483647 w 64"/>
                  <a:gd name="T7" fmla="*/ 2147483647 h 57"/>
                  <a:gd name="T8" fmla="*/ 2147483647 w 64"/>
                  <a:gd name="T9" fmla="*/ 0 h 57"/>
                  <a:gd name="T10" fmla="*/ 2147483647 w 64"/>
                  <a:gd name="T11" fmla="*/ 0 h 57"/>
                  <a:gd name="T12" fmla="*/ 2147483647 w 64"/>
                  <a:gd name="T13" fmla="*/ 2147483647 h 57"/>
                  <a:gd name="T14" fmla="*/ 2147483647 w 64"/>
                  <a:gd name="T15" fmla="*/ 0 h 57"/>
                  <a:gd name="T16" fmla="*/ 2147483647 w 64"/>
                  <a:gd name="T17" fmla="*/ 0 h 57"/>
                  <a:gd name="T18" fmla="*/ 0 w 64"/>
                  <a:gd name="T19" fmla="*/ 2147483647 h 57"/>
                  <a:gd name="T20" fmla="*/ 2147483647 w 64"/>
                  <a:gd name="T21" fmla="*/ 2147483647 h 57"/>
                  <a:gd name="T22" fmla="*/ 2147483647 w 64"/>
                  <a:gd name="T23" fmla="*/ 2147483647 h 57"/>
                  <a:gd name="T24" fmla="*/ 2147483647 w 64"/>
                  <a:gd name="T25" fmla="*/ 2147483647 h 57"/>
                  <a:gd name="T26" fmla="*/ 2147483647 w 64"/>
                  <a:gd name="T27" fmla="*/ 214748364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 h="57">
                    <a:moveTo>
                      <a:pt x="21" y="57"/>
                    </a:moveTo>
                    <a:lnTo>
                      <a:pt x="43" y="43"/>
                    </a:lnTo>
                    <a:lnTo>
                      <a:pt x="50" y="36"/>
                    </a:lnTo>
                    <a:lnTo>
                      <a:pt x="64" y="29"/>
                    </a:lnTo>
                    <a:lnTo>
                      <a:pt x="64" y="0"/>
                    </a:lnTo>
                    <a:lnTo>
                      <a:pt x="50" y="0"/>
                    </a:lnTo>
                    <a:lnTo>
                      <a:pt x="50" y="7"/>
                    </a:lnTo>
                    <a:lnTo>
                      <a:pt x="43" y="0"/>
                    </a:lnTo>
                    <a:lnTo>
                      <a:pt x="7" y="0"/>
                    </a:lnTo>
                    <a:lnTo>
                      <a:pt x="0" y="14"/>
                    </a:lnTo>
                    <a:lnTo>
                      <a:pt x="7" y="36"/>
                    </a:lnTo>
                    <a:lnTo>
                      <a:pt x="7" y="43"/>
                    </a:lnTo>
                    <a:lnTo>
                      <a:pt x="7" y="57"/>
                    </a:lnTo>
                    <a:lnTo>
                      <a:pt x="21" y="5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11" name="Freeform 94"/>
              <p:cNvSpPr>
                <a:spLocks/>
              </p:cNvSpPr>
              <p:nvPr/>
            </p:nvSpPr>
            <p:spPr bwMode="grayWhite">
              <a:xfrm>
                <a:off x="7823200" y="4737100"/>
                <a:ext cx="242888" cy="207963"/>
              </a:xfrm>
              <a:custGeom>
                <a:avLst/>
                <a:gdLst>
                  <a:gd name="T0" fmla="*/ 0 w 131"/>
                  <a:gd name="T1" fmla="*/ 2147483647 h 116"/>
                  <a:gd name="T2" fmla="*/ 0 w 131"/>
                  <a:gd name="T3" fmla="*/ 2147483647 h 116"/>
                  <a:gd name="T4" fmla="*/ 0 w 131"/>
                  <a:gd name="T5" fmla="*/ 0 h 116"/>
                  <a:gd name="T6" fmla="*/ 2147483647 w 131"/>
                  <a:gd name="T7" fmla="*/ 2147483647 h 116"/>
                  <a:gd name="T8" fmla="*/ 2147483647 w 131"/>
                  <a:gd name="T9" fmla="*/ 2147483647 h 116"/>
                  <a:gd name="T10" fmla="*/ 2147483647 w 131"/>
                  <a:gd name="T11" fmla="*/ 2147483647 h 116"/>
                  <a:gd name="T12" fmla="*/ 2147483647 w 131"/>
                  <a:gd name="T13" fmla="*/ 2147483647 h 116"/>
                  <a:gd name="T14" fmla="*/ 2147483647 w 131"/>
                  <a:gd name="T15" fmla="*/ 2147483647 h 116"/>
                  <a:gd name="T16" fmla="*/ 2147483647 w 131"/>
                  <a:gd name="T17" fmla="*/ 2147483647 h 116"/>
                  <a:gd name="T18" fmla="*/ 2147483647 w 131"/>
                  <a:gd name="T19" fmla="*/ 2147483647 h 116"/>
                  <a:gd name="T20" fmla="*/ 2147483647 w 131"/>
                  <a:gd name="T21" fmla="*/ 2147483647 h 116"/>
                  <a:gd name="T22" fmla="*/ 2147483647 w 131"/>
                  <a:gd name="T23" fmla="*/ 2147483647 h 116"/>
                  <a:gd name="T24" fmla="*/ 2147483647 w 131"/>
                  <a:gd name="T25" fmla="*/ 2147483647 h 116"/>
                  <a:gd name="T26" fmla="*/ 2147483647 w 131"/>
                  <a:gd name="T27" fmla="*/ 2147483647 h 116"/>
                  <a:gd name="T28" fmla="*/ 2147483647 w 131"/>
                  <a:gd name="T29" fmla="*/ 2147483647 h 116"/>
                  <a:gd name="T30" fmla="*/ 2147483647 w 131"/>
                  <a:gd name="T31" fmla="*/ 2147483647 h 116"/>
                  <a:gd name="T32" fmla="*/ 2147483647 w 131"/>
                  <a:gd name="T33" fmla="*/ 2147483647 h 116"/>
                  <a:gd name="T34" fmla="*/ 2147483647 w 131"/>
                  <a:gd name="T35" fmla="*/ 2147483647 h 116"/>
                  <a:gd name="T36" fmla="*/ 2147483647 w 131"/>
                  <a:gd name="T37" fmla="*/ 2147483647 h 116"/>
                  <a:gd name="T38" fmla="*/ 2147483647 w 131"/>
                  <a:gd name="T39" fmla="*/ 2147483647 h 116"/>
                  <a:gd name="T40" fmla="*/ 2147483647 w 131"/>
                  <a:gd name="T41" fmla="*/ 2147483647 h 116"/>
                  <a:gd name="T42" fmla="*/ 2147483647 w 131"/>
                  <a:gd name="T43" fmla="*/ 2147483647 h 116"/>
                  <a:gd name="T44" fmla="*/ 0 w 131"/>
                  <a:gd name="T45" fmla="*/ 2147483647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 h="116">
                    <a:moveTo>
                      <a:pt x="0" y="88"/>
                    </a:moveTo>
                    <a:lnTo>
                      <a:pt x="0" y="37"/>
                    </a:lnTo>
                    <a:lnTo>
                      <a:pt x="0" y="0"/>
                    </a:lnTo>
                    <a:lnTo>
                      <a:pt x="36" y="9"/>
                    </a:lnTo>
                    <a:lnTo>
                      <a:pt x="59" y="30"/>
                    </a:lnTo>
                    <a:lnTo>
                      <a:pt x="59" y="37"/>
                    </a:lnTo>
                    <a:lnTo>
                      <a:pt x="95" y="59"/>
                    </a:lnTo>
                    <a:lnTo>
                      <a:pt x="81" y="66"/>
                    </a:lnTo>
                    <a:lnTo>
                      <a:pt x="88" y="66"/>
                    </a:lnTo>
                    <a:lnTo>
                      <a:pt x="95" y="73"/>
                    </a:lnTo>
                    <a:lnTo>
                      <a:pt x="102" y="88"/>
                    </a:lnTo>
                    <a:lnTo>
                      <a:pt x="109" y="88"/>
                    </a:lnTo>
                    <a:lnTo>
                      <a:pt x="109" y="102"/>
                    </a:lnTo>
                    <a:lnTo>
                      <a:pt x="131" y="109"/>
                    </a:lnTo>
                    <a:lnTo>
                      <a:pt x="131" y="116"/>
                    </a:lnTo>
                    <a:lnTo>
                      <a:pt x="88" y="109"/>
                    </a:lnTo>
                    <a:lnTo>
                      <a:pt x="66" y="73"/>
                    </a:lnTo>
                    <a:lnTo>
                      <a:pt x="52" y="73"/>
                    </a:lnTo>
                    <a:lnTo>
                      <a:pt x="45" y="73"/>
                    </a:lnTo>
                    <a:lnTo>
                      <a:pt x="22" y="80"/>
                    </a:lnTo>
                    <a:lnTo>
                      <a:pt x="36" y="88"/>
                    </a:lnTo>
                    <a:lnTo>
                      <a:pt x="15" y="88"/>
                    </a:lnTo>
                    <a:lnTo>
                      <a:pt x="0" y="8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12" name="Freeform 95"/>
              <p:cNvSpPr>
                <a:spLocks/>
              </p:cNvSpPr>
              <p:nvPr/>
            </p:nvSpPr>
            <p:spPr bwMode="grayWhite">
              <a:xfrm>
                <a:off x="7418388" y="3513138"/>
                <a:ext cx="155575" cy="161925"/>
              </a:xfrm>
              <a:custGeom>
                <a:avLst/>
                <a:gdLst>
                  <a:gd name="T0" fmla="*/ 2147483647 w 86"/>
                  <a:gd name="T1" fmla="*/ 0 h 93"/>
                  <a:gd name="T2" fmla="*/ 2147483647 w 86"/>
                  <a:gd name="T3" fmla="*/ 0 h 93"/>
                  <a:gd name="T4" fmla="*/ 2147483647 w 86"/>
                  <a:gd name="T5" fmla="*/ 2147483647 h 93"/>
                  <a:gd name="T6" fmla="*/ 2147483647 w 86"/>
                  <a:gd name="T7" fmla="*/ 2147483647 h 93"/>
                  <a:gd name="T8" fmla="*/ 2147483647 w 86"/>
                  <a:gd name="T9" fmla="*/ 2147483647 h 93"/>
                  <a:gd name="T10" fmla="*/ 2147483647 w 86"/>
                  <a:gd name="T11" fmla="*/ 2147483647 h 93"/>
                  <a:gd name="T12" fmla="*/ 0 w 86"/>
                  <a:gd name="T13" fmla="*/ 2147483647 h 93"/>
                  <a:gd name="T14" fmla="*/ 0 w 86"/>
                  <a:gd name="T15" fmla="*/ 2147483647 h 93"/>
                  <a:gd name="T16" fmla="*/ 2147483647 w 86"/>
                  <a:gd name="T17" fmla="*/ 2147483647 h 93"/>
                  <a:gd name="T18" fmla="*/ 0 w 86"/>
                  <a:gd name="T19" fmla="*/ 2147483647 h 93"/>
                  <a:gd name="T20" fmla="*/ 2147483647 w 86"/>
                  <a:gd name="T21" fmla="*/ 2147483647 h 93"/>
                  <a:gd name="T22" fmla="*/ 2147483647 w 86"/>
                  <a:gd name="T23" fmla="*/ 2147483647 h 93"/>
                  <a:gd name="T24" fmla="*/ 2147483647 w 86"/>
                  <a:gd name="T25" fmla="*/ 2147483647 h 93"/>
                  <a:gd name="T26" fmla="*/ 2147483647 w 86"/>
                  <a:gd name="T27" fmla="*/ 2147483647 h 93"/>
                  <a:gd name="T28" fmla="*/ 2147483647 w 86"/>
                  <a:gd name="T29" fmla="*/ 2147483647 h 93"/>
                  <a:gd name="T30" fmla="*/ 2147483647 w 86"/>
                  <a:gd name="T31" fmla="*/ 2147483647 h 93"/>
                  <a:gd name="T32" fmla="*/ 2147483647 w 86"/>
                  <a:gd name="T33" fmla="*/ 2147483647 h 93"/>
                  <a:gd name="T34" fmla="*/ 2147483647 w 86"/>
                  <a:gd name="T35" fmla="*/ 2147483647 h 93"/>
                  <a:gd name="T36" fmla="*/ 2147483647 w 86"/>
                  <a:gd name="T37" fmla="*/ 0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6" h="93">
                    <a:moveTo>
                      <a:pt x="86" y="0"/>
                    </a:moveTo>
                    <a:lnTo>
                      <a:pt x="71" y="0"/>
                    </a:lnTo>
                    <a:lnTo>
                      <a:pt x="57" y="14"/>
                    </a:lnTo>
                    <a:lnTo>
                      <a:pt x="50" y="14"/>
                    </a:lnTo>
                    <a:lnTo>
                      <a:pt x="43" y="22"/>
                    </a:lnTo>
                    <a:lnTo>
                      <a:pt x="36" y="22"/>
                    </a:lnTo>
                    <a:lnTo>
                      <a:pt x="0" y="50"/>
                    </a:lnTo>
                    <a:lnTo>
                      <a:pt x="0" y="57"/>
                    </a:lnTo>
                    <a:lnTo>
                      <a:pt x="7" y="57"/>
                    </a:lnTo>
                    <a:lnTo>
                      <a:pt x="0" y="86"/>
                    </a:lnTo>
                    <a:lnTo>
                      <a:pt x="7" y="93"/>
                    </a:lnTo>
                    <a:lnTo>
                      <a:pt x="14" y="93"/>
                    </a:lnTo>
                    <a:lnTo>
                      <a:pt x="21" y="93"/>
                    </a:lnTo>
                    <a:lnTo>
                      <a:pt x="50" y="72"/>
                    </a:lnTo>
                    <a:lnTo>
                      <a:pt x="36" y="65"/>
                    </a:lnTo>
                    <a:lnTo>
                      <a:pt x="36" y="57"/>
                    </a:lnTo>
                    <a:lnTo>
                      <a:pt x="64" y="36"/>
                    </a:lnTo>
                    <a:lnTo>
                      <a:pt x="64" y="22"/>
                    </a:lnTo>
                    <a:lnTo>
                      <a:pt x="86"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13" name="Freeform 96"/>
              <p:cNvSpPr>
                <a:spLocks/>
              </p:cNvSpPr>
              <p:nvPr/>
            </p:nvSpPr>
            <p:spPr bwMode="grayWhite">
              <a:xfrm>
                <a:off x="7094538" y="1849438"/>
                <a:ext cx="25400" cy="50800"/>
              </a:xfrm>
              <a:custGeom>
                <a:avLst/>
                <a:gdLst>
                  <a:gd name="T0" fmla="*/ 2147483647 w 14"/>
                  <a:gd name="T1" fmla="*/ 2147483647 h 28"/>
                  <a:gd name="T2" fmla="*/ 2147483647 w 14"/>
                  <a:gd name="T3" fmla="*/ 2147483647 h 28"/>
                  <a:gd name="T4" fmla="*/ 0 w 14"/>
                  <a:gd name="T5" fmla="*/ 0 h 28"/>
                  <a:gd name="T6" fmla="*/ 0 w 14"/>
                  <a:gd name="T7" fmla="*/ 2147483647 h 28"/>
                  <a:gd name="T8" fmla="*/ 2147483647 w 14"/>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8">
                    <a:moveTo>
                      <a:pt x="14" y="28"/>
                    </a:moveTo>
                    <a:lnTo>
                      <a:pt x="14" y="14"/>
                    </a:lnTo>
                    <a:lnTo>
                      <a:pt x="0" y="0"/>
                    </a:lnTo>
                    <a:lnTo>
                      <a:pt x="0" y="14"/>
                    </a:lnTo>
                    <a:lnTo>
                      <a:pt x="14" y="2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14" name="Freeform 97"/>
              <p:cNvSpPr>
                <a:spLocks/>
              </p:cNvSpPr>
              <p:nvPr/>
            </p:nvSpPr>
            <p:spPr bwMode="grayWhite">
              <a:xfrm>
                <a:off x="3941763" y="3740150"/>
                <a:ext cx="306387" cy="230188"/>
              </a:xfrm>
              <a:custGeom>
                <a:avLst/>
                <a:gdLst>
                  <a:gd name="T0" fmla="*/ 2147483647 w 168"/>
                  <a:gd name="T1" fmla="*/ 2147483647 h 130"/>
                  <a:gd name="T2" fmla="*/ 2147483647 w 168"/>
                  <a:gd name="T3" fmla="*/ 2147483647 h 130"/>
                  <a:gd name="T4" fmla="*/ 2147483647 w 168"/>
                  <a:gd name="T5" fmla="*/ 2147483647 h 130"/>
                  <a:gd name="T6" fmla="*/ 2147483647 w 168"/>
                  <a:gd name="T7" fmla="*/ 2147483647 h 130"/>
                  <a:gd name="T8" fmla="*/ 2147483647 w 168"/>
                  <a:gd name="T9" fmla="*/ 2147483647 h 130"/>
                  <a:gd name="T10" fmla="*/ 2147483647 w 168"/>
                  <a:gd name="T11" fmla="*/ 2147483647 h 130"/>
                  <a:gd name="T12" fmla="*/ 2147483647 w 168"/>
                  <a:gd name="T13" fmla="*/ 2147483647 h 130"/>
                  <a:gd name="T14" fmla="*/ 2147483647 w 168"/>
                  <a:gd name="T15" fmla="*/ 2147483647 h 130"/>
                  <a:gd name="T16" fmla="*/ 2147483647 w 168"/>
                  <a:gd name="T17" fmla="*/ 2147483647 h 130"/>
                  <a:gd name="T18" fmla="*/ 0 w 168"/>
                  <a:gd name="T19" fmla="*/ 2147483647 h 130"/>
                  <a:gd name="T20" fmla="*/ 2147483647 w 168"/>
                  <a:gd name="T21" fmla="*/ 2147483647 h 130"/>
                  <a:gd name="T22" fmla="*/ 2147483647 w 168"/>
                  <a:gd name="T23" fmla="*/ 2147483647 h 130"/>
                  <a:gd name="T24" fmla="*/ 2147483647 w 168"/>
                  <a:gd name="T25" fmla="*/ 2147483647 h 130"/>
                  <a:gd name="T26" fmla="*/ 2147483647 w 168"/>
                  <a:gd name="T27" fmla="*/ 2147483647 h 130"/>
                  <a:gd name="T28" fmla="*/ 2147483647 w 168"/>
                  <a:gd name="T29" fmla="*/ 2147483647 h 130"/>
                  <a:gd name="T30" fmla="*/ 2147483647 w 168"/>
                  <a:gd name="T31" fmla="*/ 2147483647 h 130"/>
                  <a:gd name="T32" fmla="*/ 2147483647 w 168"/>
                  <a:gd name="T33" fmla="*/ 2147483647 h 130"/>
                  <a:gd name="T34" fmla="*/ 2147483647 w 168"/>
                  <a:gd name="T35" fmla="*/ 0 h 130"/>
                  <a:gd name="T36" fmla="*/ 2147483647 w 168"/>
                  <a:gd name="T37" fmla="*/ 0 h 130"/>
                  <a:gd name="T38" fmla="*/ 2147483647 w 168"/>
                  <a:gd name="T39" fmla="*/ 2147483647 h 130"/>
                  <a:gd name="T40" fmla="*/ 2147483647 w 168"/>
                  <a:gd name="T41" fmla="*/ 2147483647 h 130"/>
                  <a:gd name="T42" fmla="*/ 2147483647 w 168"/>
                  <a:gd name="T43" fmla="*/ 2147483647 h 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8" h="130">
                    <a:moveTo>
                      <a:pt x="153" y="7"/>
                    </a:moveTo>
                    <a:lnTo>
                      <a:pt x="160" y="7"/>
                    </a:lnTo>
                    <a:lnTo>
                      <a:pt x="168" y="51"/>
                    </a:lnTo>
                    <a:lnTo>
                      <a:pt x="131" y="59"/>
                    </a:lnTo>
                    <a:lnTo>
                      <a:pt x="131" y="73"/>
                    </a:lnTo>
                    <a:lnTo>
                      <a:pt x="109" y="87"/>
                    </a:lnTo>
                    <a:lnTo>
                      <a:pt x="73" y="102"/>
                    </a:lnTo>
                    <a:lnTo>
                      <a:pt x="66" y="109"/>
                    </a:lnTo>
                    <a:lnTo>
                      <a:pt x="66" y="130"/>
                    </a:lnTo>
                    <a:lnTo>
                      <a:pt x="0" y="123"/>
                    </a:lnTo>
                    <a:lnTo>
                      <a:pt x="23" y="123"/>
                    </a:lnTo>
                    <a:lnTo>
                      <a:pt x="37" y="102"/>
                    </a:lnTo>
                    <a:lnTo>
                      <a:pt x="44" y="87"/>
                    </a:lnTo>
                    <a:lnTo>
                      <a:pt x="44" y="73"/>
                    </a:lnTo>
                    <a:lnTo>
                      <a:pt x="59" y="51"/>
                    </a:lnTo>
                    <a:lnTo>
                      <a:pt x="66" y="37"/>
                    </a:lnTo>
                    <a:lnTo>
                      <a:pt x="87" y="23"/>
                    </a:lnTo>
                    <a:lnTo>
                      <a:pt x="102" y="0"/>
                    </a:lnTo>
                    <a:lnTo>
                      <a:pt x="109" y="0"/>
                    </a:lnTo>
                    <a:lnTo>
                      <a:pt x="116" y="7"/>
                    </a:lnTo>
                    <a:lnTo>
                      <a:pt x="146" y="7"/>
                    </a:lnTo>
                    <a:lnTo>
                      <a:pt x="153"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15" name="Freeform 98"/>
              <p:cNvSpPr>
                <a:spLocks/>
              </p:cNvSpPr>
              <p:nvPr/>
            </p:nvSpPr>
            <p:spPr bwMode="grayWhite">
              <a:xfrm>
                <a:off x="4462463" y="3689350"/>
                <a:ext cx="92075" cy="204788"/>
              </a:xfrm>
              <a:custGeom>
                <a:avLst/>
                <a:gdLst>
                  <a:gd name="T0" fmla="*/ 2147483647 w 50"/>
                  <a:gd name="T1" fmla="*/ 2147483647 h 116"/>
                  <a:gd name="T2" fmla="*/ 2147483647 w 50"/>
                  <a:gd name="T3" fmla="*/ 2147483647 h 116"/>
                  <a:gd name="T4" fmla="*/ 2147483647 w 50"/>
                  <a:gd name="T5" fmla="*/ 2147483647 h 116"/>
                  <a:gd name="T6" fmla="*/ 2147483647 w 50"/>
                  <a:gd name="T7" fmla="*/ 2147483647 h 116"/>
                  <a:gd name="T8" fmla="*/ 2147483647 w 50"/>
                  <a:gd name="T9" fmla="*/ 2147483647 h 116"/>
                  <a:gd name="T10" fmla="*/ 2147483647 w 50"/>
                  <a:gd name="T11" fmla="*/ 2147483647 h 116"/>
                  <a:gd name="T12" fmla="*/ 2147483647 w 50"/>
                  <a:gd name="T13" fmla="*/ 2147483647 h 116"/>
                  <a:gd name="T14" fmla="*/ 0 w 50"/>
                  <a:gd name="T15" fmla="*/ 2147483647 h 116"/>
                  <a:gd name="T16" fmla="*/ 2147483647 w 50"/>
                  <a:gd name="T17" fmla="*/ 2147483647 h 116"/>
                  <a:gd name="T18" fmla="*/ 2147483647 w 50"/>
                  <a:gd name="T19" fmla="*/ 2147483647 h 116"/>
                  <a:gd name="T20" fmla="*/ 2147483647 w 50"/>
                  <a:gd name="T21" fmla="*/ 0 h 116"/>
                  <a:gd name="T22" fmla="*/ 2147483647 w 50"/>
                  <a:gd name="T23" fmla="*/ 0 h 116"/>
                  <a:gd name="T24" fmla="*/ 2147483647 w 50"/>
                  <a:gd name="T25" fmla="*/ 2147483647 h 116"/>
                  <a:gd name="T26" fmla="*/ 2147483647 w 50"/>
                  <a:gd name="T27" fmla="*/ 0 h 116"/>
                  <a:gd name="T28" fmla="*/ 2147483647 w 50"/>
                  <a:gd name="T29" fmla="*/ 2147483647 h 116"/>
                  <a:gd name="T30" fmla="*/ 2147483647 w 50"/>
                  <a:gd name="T31" fmla="*/ 2147483647 h 116"/>
                  <a:gd name="T32" fmla="*/ 2147483647 w 50"/>
                  <a:gd name="T33" fmla="*/ 2147483647 h 116"/>
                  <a:gd name="T34" fmla="*/ 2147483647 w 50"/>
                  <a:gd name="T35" fmla="*/ 2147483647 h 116"/>
                  <a:gd name="T36" fmla="*/ 2147483647 w 50"/>
                  <a:gd name="T37" fmla="*/ 2147483647 h 116"/>
                  <a:gd name="T38" fmla="*/ 2147483647 w 50"/>
                  <a:gd name="T39" fmla="*/ 2147483647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 h="116">
                    <a:moveTo>
                      <a:pt x="50" y="73"/>
                    </a:moveTo>
                    <a:lnTo>
                      <a:pt x="50" y="80"/>
                    </a:lnTo>
                    <a:lnTo>
                      <a:pt x="36" y="102"/>
                    </a:lnTo>
                    <a:lnTo>
                      <a:pt x="36" y="109"/>
                    </a:lnTo>
                    <a:lnTo>
                      <a:pt x="28" y="116"/>
                    </a:lnTo>
                    <a:lnTo>
                      <a:pt x="28" y="88"/>
                    </a:lnTo>
                    <a:lnTo>
                      <a:pt x="7" y="80"/>
                    </a:lnTo>
                    <a:lnTo>
                      <a:pt x="0" y="66"/>
                    </a:lnTo>
                    <a:lnTo>
                      <a:pt x="14" y="43"/>
                    </a:lnTo>
                    <a:lnTo>
                      <a:pt x="7" y="8"/>
                    </a:lnTo>
                    <a:lnTo>
                      <a:pt x="14" y="0"/>
                    </a:lnTo>
                    <a:lnTo>
                      <a:pt x="36" y="0"/>
                    </a:lnTo>
                    <a:lnTo>
                      <a:pt x="43" y="8"/>
                    </a:lnTo>
                    <a:lnTo>
                      <a:pt x="50" y="0"/>
                    </a:lnTo>
                    <a:lnTo>
                      <a:pt x="43" y="15"/>
                    </a:lnTo>
                    <a:lnTo>
                      <a:pt x="50" y="36"/>
                    </a:lnTo>
                    <a:lnTo>
                      <a:pt x="36" y="52"/>
                    </a:lnTo>
                    <a:lnTo>
                      <a:pt x="36" y="66"/>
                    </a:lnTo>
                    <a:lnTo>
                      <a:pt x="50" y="66"/>
                    </a:lnTo>
                    <a:lnTo>
                      <a:pt x="50" y="7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16" name="Freeform 99"/>
              <p:cNvSpPr>
                <a:spLocks/>
              </p:cNvSpPr>
              <p:nvPr/>
            </p:nvSpPr>
            <p:spPr bwMode="grayWhite">
              <a:xfrm>
                <a:off x="5113338" y="4227513"/>
                <a:ext cx="371475" cy="357187"/>
              </a:xfrm>
              <a:custGeom>
                <a:avLst/>
                <a:gdLst>
                  <a:gd name="T0" fmla="*/ 2147483647 w 202"/>
                  <a:gd name="T1" fmla="*/ 2147483647 h 202"/>
                  <a:gd name="T2" fmla="*/ 2147483647 w 202"/>
                  <a:gd name="T3" fmla="*/ 2147483647 h 202"/>
                  <a:gd name="T4" fmla="*/ 2147483647 w 202"/>
                  <a:gd name="T5" fmla="*/ 2147483647 h 202"/>
                  <a:gd name="T6" fmla="*/ 2147483647 w 202"/>
                  <a:gd name="T7" fmla="*/ 2147483647 h 202"/>
                  <a:gd name="T8" fmla="*/ 2147483647 w 202"/>
                  <a:gd name="T9" fmla="*/ 2147483647 h 202"/>
                  <a:gd name="T10" fmla="*/ 2147483647 w 202"/>
                  <a:gd name="T11" fmla="*/ 2147483647 h 202"/>
                  <a:gd name="T12" fmla="*/ 2147483647 w 202"/>
                  <a:gd name="T13" fmla="*/ 2147483647 h 202"/>
                  <a:gd name="T14" fmla="*/ 2147483647 w 202"/>
                  <a:gd name="T15" fmla="*/ 2147483647 h 202"/>
                  <a:gd name="T16" fmla="*/ 2147483647 w 202"/>
                  <a:gd name="T17" fmla="*/ 2147483647 h 202"/>
                  <a:gd name="T18" fmla="*/ 2147483647 w 202"/>
                  <a:gd name="T19" fmla="*/ 2147483647 h 202"/>
                  <a:gd name="T20" fmla="*/ 2147483647 w 202"/>
                  <a:gd name="T21" fmla="*/ 2147483647 h 202"/>
                  <a:gd name="T22" fmla="*/ 2147483647 w 202"/>
                  <a:gd name="T23" fmla="*/ 2147483647 h 202"/>
                  <a:gd name="T24" fmla="*/ 2147483647 w 202"/>
                  <a:gd name="T25" fmla="*/ 2147483647 h 202"/>
                  <a:gd name="T26" fmla="*/ 2147483647 w 202"/>
                  <a:gd name="T27" fmla="*/ 2147483647 h 202"/>
                  <a:gd name="T28" fmla="*/ 2147483647 w 202"/>
                  <a:gd name="T29" fmla="*/ 2147483647 h 202"/>
                  <a:gd name="T30" fmla="*/ 2147483647 w 202"/>
                  <a:gd name="T31" fmla="*/ 2147483647 h 202"/>
                  <a:gd name="T32" fmla="*/ 2147483647 w 202"/>
                  <a:gd name="T33" fmla="*/ 2147483647 h 202"/>
                  <a:gd name="T34" fmla="*/ 2147483647 w 202"/>
                  <a:gd name="T35" fmla="*/ 2147483647 h 202"/>
                  <a:gd name="T36" fmla="*/ 0 w 202"/>
                  <a:gd name="T37" fmla="*/ 2147483647 h 202"/>
                  <a:gd name="T38" fmla="*/ 2147483647 w 202"/>
                  <a:gd name="T39" fmla="*/ 2147483647 h 202"/>
                  <a:gd name="T40" fmla="*/ 2147483647 w 202"/>
                  <a:gd name="T41" fmla="*/ 2147483647 h 202"/>
                  <a:gd name="T42" fmla="*/ 2147483647 w 202"/>
                  <a:gd name="T43" fmla="*/ 2147483647 h 202"/>
                  <a:gd name="T44" fmla="*/ 2147483647 w 202"/>
                  <a:gd name="T45" fmla="*/ 2147483647 h 202"/>
                  <a:gd name="T46" fmla="*/ 2147483647 w 202"/>
                  <a:gd name="T47" fmla="*/ 2147483647 h 202"/>
                  <a:gd name="T48" fmla="*/ 2147483647 w 202"/>
                  <a:gd name="T49" fmla="*/ 0 h 202"/>
                  <a:gd name="T50" fmla="*/ 2147483647 w 202"/>
                  <a:gd name="T51" fmla="*/ 2147483647 h 202"/>
                  <a:gd name="T52" fmla="*/ 2147483647 w 202"/>
                  <a:gd name="T53" fmla="*/ 2147483647 h 202"/>
                  <a:gd name="T54" fmla="*/ 2147483647 w 202"/>
                  <a:gd name="T55" fmla="*/ 2147483647 h 2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2" h="202">
                    <a:moveTo>
                      <a:pt x="130" y="80"/>
                    </a:moveTo>
                    <a:lnTo>
                      <a:pt x="123" y="80"/>
                    </a:lnTo>
                    <a:lnTo>
                      <a:pt x="123" y="94"/>
                    </a:lnTo>
                    <a:lnTo>
                      <a:pt x="123" y="108"/>
                    </a:lnTo>
                    <a:lnTo>
                      <a:pt x="130" y="108"/>
                    </a:lnTo>
                    <a:lnTo>
                      <a:pt x="130" y="115"/>
                    </a:lnTo>
                    <a:lnTo>
                      <a:pt x="145" y="130"/>
                    </a:lnTo>
                    <a:lnTo>
                      <a:pt x="188" y="137"/>
                    </a:lnTo>
                    <a:lnTo>
                      <a:pt x="202" y="137"/>
                    </a:lnTo>
                    <a:lnTo>
                      <a:pt x="166" y="181"/>
                    </a:lnTo>
                    <a:lnTo>
                      <a:pt x="137" y="181"/>
                    </a:lnTo>
                    <a:lnTo>
                      <a:pt x="123" y="202"/>
                    </a:lnTo>
                    <a:lnTo>
                      <a:pt x="102" y="195"/>
                    </a:lnTo>
                    <a:lnTo>
                      <a:pt x="80" y="202"/>
                    </a:lnTo>
                    <a:lnTo>
                      <a:pt x="36" y="195"/>
                    </a:lnTo>
                    <a:lnTo>
                      <a:pt x="36" y="174"/>
                    </a:lnTo>
                    <a:lnTo>
                      <a:pt x="29" y="174"/>
                    </a:lnTo>
                    <a:lnTo>
                      <a:pt x="7" y="151"/>
                    </a:lnTo>
                    <a:lnTo>
                      <a:pt x="0" y="137"/>
                    </a:lnTo>
                    <a:lnTo>
                      <a:pt x="7" y="130"/>
                    </a:lnTo>
                    <a:lnTo>
                      <a:pt x="14" y="108"/>
                    </a:lnTo>
                    <a:lnTo>
                      <a:pt x="43" y="65"/>
                    </a:lnTo>
                    <a:lnTo>
                      <a:pt x="50" y="15"/>
                    </a:lnTo>
                    <a:lnTo>
                      <a:pt x="72" y="7"/>
                    </a:lnTo>
                    <a:lnTo>
                      <a:pt x="72" y="0"/>
                    </a:lnTo>
                    <a:lnTo>
                      <a:pt x="87" y="36"/>
                    </a:lnTo>
                    <a:lnTo>
                      <a:pt x="102" y="51"/>
                    </a:lnTo>
                    <a:lnTo>
                      <a:pt x="130" y="8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17" name="Freeform 100"/>
              <p:cNvSpPr>
                <a:spLocks/>
              </p:cNvSpPr>
              <p:nvPr/>
            </p:nvSpPr>
            <p:spPr bwMode="grayWhite">
              <a:xfrm>
                <a:off x="5340350" y="4370388"/>
                <a:ext cx="23813" cy="47625"/>
              </a:xfrm>
              <a:custGeom>
                <a:avLst/>
                <a:gdLst>
                  <a:gd name="T0" fmla="*/ 2147483647 w 14"/>
                  <a:gd name="T1" fmla="*/ 2147483647 h 28"/>
                  <a:gd name="T2" fmla="*/ 0 w 14"/>
                  <a:gd name="T3" fmla="*/ 2147483647 h 28"/>
                  <a:gd name="T4" fmla="*/ 0 w 14"/>
                  <a:gd name="T5" fmla="*/ 2147483647 h 28"/>
                  <a:gd name="T6" fmla="*/ 0 w 14"/>
                  <a:gd name="T7" fmla="*/ 0 h 28"/>
                  <a:gd name="T8" fmla="*/ 2147483647 w 14"/>
                  <a:gd name="T9" fmla="*/ 0 h 28"/>
                  <a:gd name="T10" fmla="*/ 2147483647 w 14"/>
                  <a:gd name="T11" fmla="*/ 0 h 28"/>
                  <a:gd name="T12" fmla="*/ 2147483647 w 14"/>
                  <a:gd name="T13" fmla="*/ 2147483647 h 28"/>
                  <a:gd name="T14" fmla="*/ 2147483647 w 14"/>
                  <a:gd name="T15" fmla="*/ 2147483647 h 28"/>
                  <a:gd name="T16" fmla="*/ 2147483647 w 14"/>
                  <a:gd name="T17" fmla="*/ 2147483647 h 28"/>
                  <a:gd name="T18" fmla="*/ 2147483647 w 14"/>
                  <a:gd name="T19" fmla="*/ 214748364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8">
                    <a:moveTo>
                      <a:pt x="7" y="28"/>
                    </a:moveTo>
                    <a:lnTo>
                      <a:pt x="0" y="28"/>
                    </a:lnTo>
                    <a:lnTo>
                      <a:pt x="0" y="14"/>
                    </a:lnTo>
                    <a:lnTo>
                      <a:pt x="0" y="0"/>
                    </a:lnTo>
                    <a:lnTo>
                      <a:pt x="7" y="0"/>
                    </a:lnTo>
                    <a:lnTo>
                      <a:pt x="14" y="0"/>
                    </a:lnTo>
                    <a:lnTo>
                      <a:pt x="14" y="7"/>
                    </a:lnTo>
                    <a:lnTo>
                      <a:pt x="7" y="7"/>
                    </a:lnTo>
                    <a:lnTo>
                      <a:pt x="14" y="14"/>
                    </a:lnTo>
                    <a:lnTo>
                      <a:pt x="7" y="2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18" name="Freeform 101"/>
              <p:cNvSpPr>
                <a:spLocks/>
              </p:cNvSpPr>
              <p:nvPr/>
            </p:nvSpPr>
            <p:spPr bwMode="grayWhite">
              <a:xfrm>
                <a:off x="5299075" y="4379913"/>
                <a:ext cx="265113" cy="333375"/>
              </a:xfrm>
              <a:custGeom>
                <a:avLst/>
                <a:gdLst>
                  <a:gd name="T0" fmla="*/ 2147483647 w 144"/>
                  <a:gd name="T1" fmla="*/ 2147483647 h 187"/>
                  <a:gd name="T2" fmla="*/ 0 w 144"/>
                  <a:gd name="T3" fmla="*/ 2147483647 h 187"/>
                  <a:gd name="T4" fmla="*/ 0 w 144"/>
                  <a:gd name="T5" fmla="*/ 2147483647 h 187"/>
                  <a:gd name="T6" fmla="*/ 2147483647 w 144"/>
                  <a:gd name="T7" fmla="*/ 2147483647 h 187"/>
                  <a:gd name="T8" fmla="*/ 2147483647 w 144"/>
                  <a:gd name="T9" fmla="*/ 2147483647 h 187"/>
                  <a:gd name="T10" fmla="*/ 2147483647 w 144"/>
                  <a:gd name="T11" fmla="*/ 2147483647 h 187"/>
                  <a:gd name="T12" fmla="*/ 2147483647 w 144"/>
                  <a:gd name="T13" fmla="*/ 2147483647 h 187"/>
                  <a:gd name="T14" fmla="*/ 2147483647 w 144"/>
                  <a:gd name="T15" fmla="*/ 2147483647 h 187"/>
                  <a:gd name="T16" fmla="*/ 2147483647 w 144"/>
                  <a:gd name="T17" fmla="*/ 2147483647 h 187"/>
                  <a:gd name="T18" fmla="*/ 2147483647 w 144"/>
                  <a:gd name="T19" fmla="*/ 0 h 187"/>
                  <a:gd name="T20" fmla="*/ 2147483647 w 144"/>
                  <a:gd name="T21" fmla="*/ 0 h 187"/>
                  <a:gd name="T22" fmla="*/ 2147483647 w 144"/>
                  <a:gd name="T23" fmla="*/ 2147483647 h 187"/>
                  <a:gd name="T24" fmla="*/ 2147483647 w 144"/>
                  <a:gd name="T25" fmla="*/ 2147483647 h 187"/>
                  <a:gd name="T26" fmla="*/ 2147483647 w 144"/>
                  <a:gd name="T27" fmla="*/ 2147483647 h 187"/>
                  <a:gd name="T28" fmla="*/ 2147483647 w 144"/>
                  <a:gd name="T29" fmla="*/ 2147483647 h 187"/>
                  <a:gd name="T30" fmla="*/ 2147483647 w 144"/>
                  <a:gd name="T31" fmla="*/ 2147483647 h 187"/>
                  <a:gd name="T32" fmla="*/ 2147483647 w 144"/>
                  <a:gd name="T33" fmla="*/ 2147483647 h 187"/>
                  <a:gd name="T34" fmla="*/ 2147483647 w 144"/>
                  <a:gd name="T35" fmla="*/ 2147483647 h 187"/>
                  <a:gd name="T36" fmla="*/ 2147483647 w 144"/>
                  <a:gd name="T37" fmla="*/ 2147483647 h 187"/>
                  <a:gd name="T38" fmla="*/ 2147483647 w 144"/>
                  <a:gd name="T39" fmla="*/ 2147483647 h 187"/>
                  <a:gd name="T40" fmla="*/ 2147483647 w 144"/>
                  <a:gd name="T41" fmla="*/ 2147483647 h 187"/>
                  <a:gd name="T42" fmla="*/ 2147483647 w 144"/>
                  <a:gd name="T43" fmla="*/ 2147483647 h 187"/>
                  <a:gd name="T44" fmla="*/ 2147483647 w 144"/>
                  <a:gd name="T45" fmla="*/ 2147483647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4" h="187">
                    <a:moveTo>
                      <a:pt x="21" y="115"/>
                    </a:moveTo>
                    <a:lnTo>
                      <a:pt x="0" y="137"/>
                    </a:lnTo>
                    <a:lnTo>
                      <a:pt x="0" y="180"/>
                    </a:lnTo>
                    <a:lnTo>
                      <a:pt x="14" y="187"/>
                    </a:lnTo>
                    <a:lnTo>
                      <a:pt x="35" y="158"/>
                    </a:lnTo>
                    <a:lnTo>
                      <a:pt x="71" y="137"/>
                    </a:lnTo>
                    <a:lnTo>
                      <a:pt x="100" y="108"/>
                    </a:lnTo>
                    <a:lnTo>
                      <a:pt x="116" y="87"/>
                    </a:lnTo>
                    <a:lnTo>
                      <a:pt x="144" y="21"/>
                    </a:lnTo>
                    <a:lnTo>
                      <a:pt x="144" y="0"/>
                    </a:lnTo>
                    <a:lnTo>
                      <a:pt x="130" y="0"/>
                    </a:lnTo>
                    <a:lnTo>
                      <a:pt x="116" y="7"/>
                    </a:lnTo>
                    <a:lnTo>
                      <a:pt x="57" y="28"/>
                    </a:lnTo>
                    <a:lnTo>
                      <a:pt x="43" y="21"/>
                    </a:lnTo>
                    <a:lnTo>
                      <a:pt x="35" y="7"/>
                    </a:lnTo>
                    <a:lnTo>
                      <a:pt x="28" y="21"/>
                    </a:lnTo>
                    <a:lnTo>
                      <a:pt x="28" y="28"/>
                    </a:lnTo>
                    <a:lnTo>
                      <a:pt x="43" y="43"/>
                    </a:lnTo>
                    <a:lnTo>
                      <a:pt x="86" y="50"/>
                    </a:lnTo>
                    <a:lnTo>
                      <a:pt x="100" y="50"/>
                    </a:lnTo>
                    <a:lnTo>
                      <a:pt x="64" y="94"/>
                    </a:lnTo>
                    <a:lnTo>
                      <a:pt x="35" y="94"/>
                    </a:lnTo>
                    <a:lnTo>
                      <a:pt x="21" y="11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19" name="Freeform 102"/>
              <p:cNvSpPr>
                <a:spLocks/>
              </p:cNvSpPr>
              <p:nvPr/>
            </p:nvSpPr>
            <p:spPr bwMode="grayWhite">
              <a:xfrm>
                <a:off x="3848100" y="3970338"/>
                <a:ext cx="303213" cy="334962"/>
              </a:xfrm>
              <a:custGeom>
                <a:avLst/>
                <a:gdLst>
                  <a:gd name="T0" fmla="*/ 0 w 166"/>
                  <a:gd name="T1" fmla="*/ 2147483647 h 189"/>
                  <a:gd name="T2" fmla="*/ 2147483647 w 166"/>
                  <a:gd name="T3" fmla="*/ 2147483647 h 189"/>
                  <a:gd name="T4" fmla="*/ 2147483647 w 166"/>
                  <a:gd name="T5" fmla="*/ 2147483647 h 189"/>
                  <a:gd name="T6" fmla="*/ 2147483647 w 166"/>
                  <a:gd name="T7" fmla="*/ 2147483647 h 189"/>
                  <a:gd name="T8" fmla="*/ 2147483647 w 166"/>
                  <a:gd name="T9" fmla="*/ 2147483647 h 189"/>
                  <a:gd name="T10" fmla="*/ 2147483647 w 166"/>
                  <a:gd name="T11" fmla="*/ 2147483647 h 189"/>
                  <a:gd name="T12" fmla="*/ 2147483647 w 166"/>
                  <a:gd name="T13" fmla="*/ 2147483647 h 189"/>
                  <a:gd name="T14" fmla="*/ 2147483647 w 166"/>
                  <a:gd name="T15" fmla="*/ 0 h 189"/>
                  <a:gd name="T16" fmla="*/ 2147483647 w 166"/>
                  <a:gd name="T17" fmla="*/ 2147483647 h 189"/>
                  <a:gd name="T18" fmla="*/ 2147483647 w 166"/>
                  <a:gd name="T19" fmla="*/ 2147483647 h 189"/>
                  <a:gd name="T20" fmla="*/ 2147483647 w 166"/>
                  <a:gd name="T21" fmla="*/ 2147483647 h 189"/>
                  <a:gd name="T22" fmla="*/ 2147483647 w 166"/>
                  <a:gd name="T23" fmla="*/ 2147483647 h 189"/>
                  <a:gd name="T24" fmla="*/ 2147483647 w 166"/>
                  <a:gd name="T25" fmla="*/ 2147483647 h 189"/>
                  <a:gd name="T26" fmla="*/ 2147483647 w 166"/>
                  <a:gd name="T27" fmla="*/ 2147483647 h 189"/>
                  <a:gd name="T28" fmla="*/ 2147483647 w 166"/>
                  <a:gd name="T29" fmla="*/ 2147483647 h 189"/>
                  <a:gd name="T30" fmla="*/ 2147483647 w 166"/>
                  <a:gd name="T31" fmla="*/ 2147483647 h 189"/>
                  <a:gd name="T32" fmla="*/ 2147483647 w 166"/>
                  <a:gd name="T33" fmla="*/ 2147483647 h 189"/>
                  <a:gd name="T34" fmla="*/ 2147483647 w 166"/>
                  <a:gd name="T35" fmla="*/ 2147483647 h 189"/>
                  <a:gd name="T36" fmla="*/ 0 w 166"/>
                  <a:gd name="T37" fmla="*/ 2147483647 h 189"/>
                  <a:gd name="T38" fmla="*/ 2147483647 w 166"/>
                  <a:gd name="T39" fmla="*/ 2147483647 h 189"/>
                  <a:gd name="T40" fmla="*/ 0 w 166"/>
                  <a:gd name="T41" fmla="*/ 2147483647 h 189"/>
                  <a:gd name="T42" fmla="*/ 2147483647 w 166"/>
                  <a:gd name="T43" fmla="*/ 2147483647 h 189"/>
                  <a:gd name="T44" fmla="*/ 0 w 166"/>
                  <a:gd name="T45" fmla="*/ 2147483647 h 1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6" h="189">
                    <a:moveTo>
                      <a:pt x="0" y="94"/>
                    </a:moveTo>
                    <a:lnTo>
                      <a:pt x="7" y="87"/>
                    </a:lnTo>
                    <a:lnTo>
                      <a:pt x="50" y="87"/>
                    </a:lnTo>
                    <a:lnTo>
                      <a:pt x="50" y="73"/>
                    </a:lnTo>
                    <a:lnTo>
                      <a:pt x="73" y="66"/>
                    </a:lnTo>
                    <a:lnTo>
                      <a:pt x="73" y="23"/>
                    </a:lnTo>
                    <a:lnTo>
                      <a:pt x="116" y="23"/>
                    </a:lnTo>
                    <a:lnTo>
                      <a:pt x="116" y="0"/>
                    </a:lnTo>
                    <a:lnTo>
                      <a:pt x="166" y="37"/>
                    </a:lnTo>
                    <a:lnTo>
                      <a:pt x="137" y="37"/>
                    </a:lnTo>
                    <a:lnTo>
                      <a:pt x="159" y="181"/>
                    </a:lnTo>
                    <a:lnTo>
                      <a:pt x="94" y="181"/>
                    </a:lnTo>
                    <a:lnTo>
                      <a:pt x="87" y="189"/>
                    </a:lnTo>
                    <a:lnTo>
                      <a:pt x="80" y="181"/>
                    </a:lnTo>
                    <a:lnTo>
                      <a:pt x="66" y="189"/>
                    </a:lnTo>
                    <a:lnTo>
                      <a:pt x="50" y="167"/>
                    </a:lnTo>
                    <a:lnTo>
                      <a:pt x="29" y="160"/>
                    </a:lnTo>
                    <a:lnTo>
                      <a:pt x="7" y="160"/>
                    </a:lnTo>
                    <a:lnTo>
                      <a:pt x="0" y="167"/>
                    </a:lnTo>
                    <a:lnTo>
                      <a:pt x="7" y="137"/>
                    </a:lnTo>
                    <a:lnTo>
                      <a:pt x="0" y="123"/>
                    </a:lnTo>
                    <a:lnTo>
                      <a:pt x="7" y="109"/>
                    </a:lnTo>
                    <a:lnTo>
                      <a:pt x="0" y="9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20" name="Freeform 103"/>
              <p:cNvSpPr>
                <a:spLocks/>
              </p:cNvSpPr>
              <p:nvPr/>
            </p:nvSpPr>
            <p:spPr bwMode="grayWhite">
              <a:xfrm>
                <a:off x="3848100" y="3957638"/>
                <a:ext cx="212725" cy="177800"/>
              </a:xfrm>
              <a:custGeom>
                <a:avLst/>
                <a:gdLst>
                  <a:gd name="T0" fmla="*/ 0 w 116"/>
                  <a:gd name="T1" fmla="*/ 2147483647 h 101"/>
                  <a:gd name="T2" fmla="*/ 2147483647 w 116"/>
                  <a:gd name="T3" fmla="*/ 2147483647 h 101"/>
                  <a:gd name="T4" fmla="*/ 2147483647 w 116"/>
                  <a:gd name="T5" fmla="*/ 2147483647 h 101"/>
                  <a:gd name="T6" fmla="*/ 2147483647 w 116"/>
                  <a:gd name="T7" fmla="*/ 2147483647 h 101"/>
                  <a:gd name="T8" fmla="*/ 2147483647 w 116"/>
                  <a:gd name="T9" fmla="*/ 2147483647 h 101"/>
                  <a:gd name="T10" fmla="*/ 2147483647 w 116"/>
                  <a:gd name="T11" fmla="*/ 2147483647 h 101"/>
                  <a:gd name="T12" fmla="*/ 2147483647 w 116"/>
                  <a:gd name="T13" fmla="*/ 2147483647 h 101"/>
                  <a:gd name="T14" fmla="*/ 2147483647 w 116"/>
                  <a:gd name="T15" fmla="*/ 2147483647 h 101"/>
                  <a:gd name="T16" fmla="*/ 2147483647 w 116"/>
                  <a:gd name="T17" fmla="*/ 0 h 101"/>
                  <a:gd name="T18" fmla="*/ 2147483647 w 116"/>
                  <a:gd name="T19" fmla="*/ 2147483647 h 101"/>
                  <a:gd name="T20" fmla="*/ 2147483647 w 116"/>
                  <a:gd name="T21" fmla="*/ 2147483647 h 101"/>
                  <a:gd name="T22" fmla="*/ 2147483647 w 116"/>
                  <a:gd name="T23" fmla="*/ 2147483647 h 101"/>
                  <a:gd name="T24" fmla="*/ 0 w 116"/>
                  <a:gd name="T25" fmla="*/ 2147483647 h 101"/>
                  <a:gd name="T26" fmla="*/ 0 w 116"/>
                  <a:gd name="T27" fmla="*/ 2147483647 h 1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101">
                    <a:moveTo>
                      <a:pt x="0" y="101"/>
                    </a:moveTo>
                    <a:lnTo>
                      <a:pt x="7" y="94"/>
                    </a:lnTo>
                    <a:lnTo>
                      <a:pt x="50" y="94"/>
                    </a:lnTo>
                    <a:lnTo>
                      <a:pt x="50" y="80"/>
                    </a:lnTo>
                    <a:lnTo>
                      <a:pt x="73" y="73"/>
                    </a:lnTo>
                    <a:lnTo>
                      <a:pt x="73" y="30"/>
                    </a:lnTo>
                    <a:lnTo>
                      <a:pt x="116" y="30"/>
                    </a:lnTo>
                    <a:lnTo>
                      <a:pt x="116" y="7"/>
                    </a:lnTo>
                    <a:lnTo>
                      <a:pt x="50" y="0"/>
                    </a:lnTo>
                    <a:lnTo>
                      <a:pt x="43" y="14"/>
                    </a:lnTo>
                    <a:lnTo>
                      <a:pt x="36" y="30"/>
                    </a:lnTo>
                    <a:lnTo>
                      <a:pt x="29" y="51"/>
                    </a:lnTo>
                    <a:lnTo>
                      <a:pt x="0" y="87"/>
                    </a:lnTo>
                    <a:lnTo>
                      <a:pt x="0" y="10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21" name="Freeform 104"/>
              <p:cNvSpPr>
                <a:spLocks/>
              </p:cNvSpPr>
              <p:nvPr/>
            </p:nvSpPr>
            <p:spPr bwMode="grayWhite">
              <a:xfrm>
                <a:off x="3835400" y="4254500"/>
                <a:ext cx="158750" cy="115888"/>
              </a:xfrm>
              <a:custGeom>
                <a:avLst/>
                <a:gdLst>
                  <a:gd name="T0" fmla="*/ 2147483647 w 87"/>
                  <a:gd name="T1" fmla="*/ 2147483647 h 65"/>
                  <a:gd name="T2" fmla="*/ 2147483647 w 87"/>
                  <a:gd name="T3" fmla="*/ 2147483647 h 65"/>
                  <a:gd name="T4" fmla="*/ 2147483647 w 87"/>
                  <a:gd name="T5" fmla="*/ 2147483647 h 65"/>
                  <a:gd name="T6" fmla="*/ 2147483647 w 87"/>
                  <a:gd name="T7" fmla="*/ 2147483647 h 65"/>
                  <a:gd name="T8" fmla="*/ 2147483647 w 87"/>
                  <a:gd name="T9" fmla="*/ 2147483647 h 65"/>
                  <a:gd name="T10" fmla="*/ 2147483647 w 87"/>
                  <a:gd name="T11" fmla="*/ 2147483647 h 65"/>
                  <a:gd name="T12" fmla="*/ 2147483647 w 87"/>
                  <a:gd name="T13" fmla="*/ 2147483647 h 65"/>
                  <a:gd name="T14" fmla="*/ 0 w 87"/>
                  <a:gd name="T15" fmla="*/ 2147483647 h 65"/>
                  <a:gd name="T16" fmla="*/ 2147483647 w 87"/>
                  <a:gd name="T17" fmla="*/ 2147483647 h 65"/>
                  <a:gd name="T18" fmla="*/ 2147483647 w 87"/>
                  <a:gd name="T19" fmla="*/ 0 h 65"/>
                  <a:gd name="T20" fmla="*/ 2147483647 w 87"/>
                  <a:gd name="T21" fmla="*/ 0 h 65"/>
                  <a:gd name="T22" fmla="*/ 2147483647 w 87"/>
                  <a:gd name="T23" fmla="*/ 2147483647 h 65"/>
                  <a:gd name="T24" fmla="*/ 2147483647 w 87"/>
                  <a:gd name="T25" fmla="*/ 2147483647 h 65"/>
                  <a:gd name="T26" fmla="*/ 2147483647 w 87"/>
                  <a:gd name="T27" fmla="*/ 2147483647 h 65"/>
                  <a:gd name="T28" fmla="*/ 2147483647 w 87"/>
                  <a:gd name="T29" fmla="*/ 2147483647 h 65"/>
                  <a:gd name="T30" fmla="*/ 2147483647 w 87"/>
                  <a:gd name="T31" fmla="*/ 2147483647 h 65"/>
                  <a:gd name="T32" fmla="*/ 2147483647 w 87"/>
                  <a:gd name="T33" fmla="*/ 2147483647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65">
                    <a:moveTo>
                      <a:pt x="7" y="50"/>
                    </a:moveTo>
                    <a:lnTo>
                      <a:pt x="14" y="50"/>
                    </a:lnTo>
                    <a:lnTo>
                      <a:pt x="36" y="43"/>
                    </a:lnTo>
                    <a:lnTo>
                      <a:pt x="43" y="50"/>
                    </a:lnTo>
                    <a:lnTo>
                      <a:pt x="50" y="43"/>
                    </a:lnTo>
                    <a:lnTo>
                      <a:pt x="36" y="43"/>
                    </a:lnTo>
                    <a:lnTo>
                      <a:pt x="7" y="43"/>
                    </a:lnTo>
                    <a:lnTo>
                      <a:pt x="0" y="29"/>
                    </a:lnTo>
                    <a:lnTo>
                      <a:pt x="7" y="7"/>
                    </a:lnTo>
                    <a:lnTo>
                      <a:pt x="14" y="0"/>
                    </a:lnTo>
                    <a:lnTo>
                      <a:pt x="36" y="0"/>
                    </a:lnTo>
                    <a:lnTo>
                      <a:pt x="57" y="7"/>
                    </a:lnTo>
                    <a:lnTo>
                      <a:pt x="73" y="29"/>
                    </a:lnTo>
                    <a:lnTo>
                      <a:pt x="87" y="65"/>
                    </a:lnTo>
                    <a:lnTo>
                      <a:pt x="50" y="65"/>
                    </a:lnTo>
                    <a:lnTo>
                      <a:pt x="7" y="65"/>
                    </a:lnTo>
                    <a:lnTo>
                      <a:pt x="7" y="5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22" name="Freeform 105"/>
              <p:cNvSpPr>
                <a:spLocks/>
              </p:cNvSpPr>
              <p:nvPr/>
            </p:nvSpPr>
            <p:spPr bwMode="grayWhite">
              <a:xfrm>
                <a:off x="3848100" y="4329113"/>
                <a:ext cx="79375" cy="14287"/>
              </a:xfrm>
              <a:custGeom>
                <a:avLst/>
                <a:gdLst>
                  <a:gd name="T0" fmla="*/ 0 w 43"/>
                  <a:gd name="T1" fmla="*/ 2147483647 h 7"/>
                  <a:gd name="T2" fmla="*/ 2147483647 w 43"/>
                  <a:gd name="T3" fmla="*/ 2147483647 h 7"/>
                  <a:gd name="T4" fmla="*/ 2147483647 w 43"/>
                  <a:gd name="T5" fmla="*/ 0 h 7"/>
                  <a:gd name="T6" fmla="*/ 2147483647 w 43"/>
                  <a:gd name="T7" fmla="*/ 2147483647 h 7"/>
                  <a:gd name="T8" fmla="*/ 2147483647 w 43"/>
                  <a:gd name="T9" fmla="*/ 0 h 7"/>
                  <a:gd name="T10" fmla="*/ 2147483647 w 43"/>
                  <a:gd name="T11" fmla="*/ 0 h 7"/>
                  <a:gd name="T12" fmla="*/ 0 w 43"/>
                  <a:gd name="T13" fmla="*/ 0 h 7"/>
                  <a:gd name="T14" fmla="*/ 0 w 43"/>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7">
                    <a:moveTo>
                      <a:pt x="0" y="7"/>
                    </a:moveTo>
                    <a:lnTo>
                      <a:pt x="7" y="7"/>
                    </a:lnTo>
                    <a:lnTo>
                      <a:pt x="29" y="0"/>
                    </a:lnTo>
                    <a:lnTo>
                      <a:pt x="36" y="7"/>
                    </a:lnTo>
                    <a:lnTo>
                      <a:pt x="43" y="0"/>
                    </a:lnTo>
                    <a:lnTo>
                      <a:pt x="29" y="0"/>
                    </a:lnTo>
                    <a:lnTo>
                      <a:pt x="0"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23" name="Freeform 106"/>
              <p:cNvSpPr>
                <a:spLocks/>
              </p:cNvSpPr>
              <p:nvPr/>
            </p:nvSpPr>
            <p:spPr bwMode="grayWhite">
              <a:xfrm>
                <a:off x="3848100" y="4370388"/>
                <a:ext cx="79375" cy="47625"/>
              </a:xfrm>
              <a:custGeom>
                <a:avLst/>
                <a:gdLst>
                  <a:gd name="T0" fmla="*/ 2147483647 w 43"/>
                  <a:gd name="T1" fmla="*/ 2147483647 h 28"/>
                  <a:gd name="T2" fmla="*/ 2147483647 w 43"/>
                  <a:gd name="T3" fmla="*/ 2147483647 h 28"/>
                  <a:gd name="T4" fmla="*/ 2147483647 w 43"/>
                  <a:gd name="T5" fmla="*/ 0 h 28"/>
                  <a:gd name="T6" fmla="*/ 0 w 43"/>
                  <a:gd name="T7" fmla="*/ 0 h 28"/>
                  <a:gd name="T8" fmla="*/ 2147483647 w 43"/>
                  <a:gd name="T9" fmla="*/ 2147483647 h 28"/>
                  <a:gd name="T10" fmla="*/ 2147483647 w 43"/>
                  <a:gd name="T11" fmla="*/ 2147483647 h 28"/>
                  <a:gd name="T12" fmla="*/ 2147483647 w 43"/>
                  <a:gd name="T13" fmla="*/ 214748364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8">
                    <a:moveTo>
                      <a:pt x="29" y="28"/>
                    </a:moveTo>
                    <a:lnTo>
                      <a:pt x="43" y="7"/>
                    </a:lnTo>
                    <a:lnTo>
                      <a:pt x="43" y="0"/>
                    </a:lnTo>
                    <a:lnTo>
                      <a:pt x="0" y="0"/>
                    </a:lnTo>
                    <a:lnTo>
                      <a:pt x="21" y="7"/>
                    </a:lnTo>
                    <a:lnTo>
                      <a:pt x="21" y="14"/>
                    </a:lnTo>
                    <a:lnTo>
                      <a:pt x="29" y="2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24" name="Freeform 107"/>
              <p:cNvSpPr>
                <a:spLocks/>
              </p:cNvSpPr>
              <p:nvPr/>
            </p:nvSpPr>
            <p:spPr bwMode="grayWhite">
              <a:xfrm>
                <a:off x="3848100" y="4370388"/>
                <a:ext cx="79375" cy="47625"/>
              </a:xfrm>
              <a:custGeom>
                <a:avLst/>
                <a:gdLst>
                  <a:gd name="T0" fmla="*/ 2147483647 w 43"/>
                  <a:gd name="T1" fmla="*/ 2147483647 h 28"/>
                  <a:gd name="T2" fmla="*/ 2147483647 w 43"/>
                  <a:gd name="T3" fmla="*/ 2147483647 h 28"/>
                  <a:gd name="T4" fmla="*/ 2147483647 w 43"/>
                  <a:gd name="T5" fmla="*/ 0 h 28"/>
                  <a:gd name="T6" fmla="*/ 0 w 43"/>
                  <a:gd name="T7" fmla="*/ 0 h 28"/>
                  <a:gd name="T8" fmla="*/ 2147483647 w 43"/>
                  <a:gd name="T9" fmla="*/ 2147483647 h 28"/>
                  <a:gd name="T10" fmla="*/ 2147483647 w 43"/>
                  <a:gd name="T11" fmla="*/ 2147483647 h 28"/>
                  <a:gd name="T12" fmla="*/ 2147483647 w 43"/>
                  <a:gd name="T13" fmla="*/ 214748364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8">
                    <a:moveTo>
                      <a:pt x="29" y="28"/>
                    </a:moveTo>
                    <a:lnTo>
                      <a:pt x="43" y="7"/>
                    </a:lnTo>
                    <a:lnTo>
                      <a:pt x="43" y="0"/>
                    </a:lnTo>
                    <a:lnTo>
                      <a:pt x="0" y="0"/>
                    </a:lnTo>
                    <a:lnTo>
                      <a:pt x="21" y="7"/>
                    </a:lnTo>
                    <a:lnTo>
                      <a:pt x="21" y="14"/>
                    </a:lnTo>
                    <a:lnTo>
                      <a:pt x="29" y="28"/>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25" name="Freeform 108"/>
              <p:cNvSpPr>
                <a:spLocks/>
              </p:cNvSpPr>
              <p:nvPr/>
            </p:nvSpPr>
            <p:spPr bwMode="grayWhite">
              <a:xfrm>
                <a:off x="3900488" y="4370388"/>
                <a:ext cx="173037" cy="125412"/>
              </a:xfrm>
              <a:custGeom>
                <a:avLst/>
                <a:gdLst>
                  <a:gd name="T0" fmla="*/ 2147483647 w 94"/>
                  <a:gd name="T1" fmla="*/ 2147483647 h 71"/>
                  <a:gd name="T2" fmla="*/ 2147483647 w 94"/>
                  <a:gd name="T3" fmla="*/ 2147483647 h 71"/>
                  <a:gd name="T4" fmla="*/ 2147483647 w 94"/>
                  <a:gd name="T5" fmla="*/ 2147483647 h 71"/>
                  <a:gd name="T6" fmla="*/ 2147483647 w 94"/>
                  <a:gd name="T7" fmla="*/ 2147483647 h 71"/>
                  <a:gd name="T8" fmla="*/ 2147483647 w 94"/>
                  <a:gd name="T9" fmla="*/ 2147483647 h 71"/>
                  <a:gd name="T10" fmla="*/ 2147483647 w 94"/>
                  <a:gd name="T11" fmla="*/ 2147483647 h 71"/>
                  <a:gd name="T12" fmla="*/ 2147483647 w 94"/>
                  <a:gd name="T13" fmla="*/ 0 h 71"/>
                  <a:gd name="T14" fmla="*/ 2147483647 w 94"/>
                  <a:gd name="T15" fmla="*/ 2147483647 h 71"/>
                  <a:gd name="T16" fmla="*/ 2147483647 w 94"/>
                  <a:gd name="T17" fmla="*/ 2147483647 h 71"/>
                  <a:gd name="T18" fmla="*/ 2147483647 w 94"/>
                  <a:gd name="T19" fmla="*/ 0 h 71"/>
                  <a:gd name="T20" fmla="*/ 2147483647 w 94"/>
                  <a:gd name="T21" fmla="*/ 0 h 71"/>
                  <a:gd name="T22" fmla="*/ 2147483647 w 94"/>
                  <a:gd name="T23" fmla="*/ 2147483647 h 71"/>
                  <a:gd name="T24" fmla="*/ 0 w 94"/>
                  <a:gd name="T25" fmla="*/ 2147483647 h 71"/>
                  <a:gd name="T26" fmla="*/ 2147483647 w 94"/>
                  <a:gd name="T27" fmla="*/ 2147483647 h 71"/>
                  <a:gd name="T28" fmla="*/ 2147483647 w 94"/>
                  <a:gd name="T29" fmla="*/ 2147483647 h 71"/>
                  <a:gd name="T30" fmla="*/ 2147483647 w 94"/>
                  <a:gd name="T31" fmla="*/ 2147483647 h 71"/>
                  <a:gd name="T32" fmla="*/ 2147483647 w 94"/>
                  <a:gd name="T33" fmla="*/ 2147483647 h 71"/>
                  <a:gd name="T34" fmla="*/ 2147483647 w 94"/>
                  <a:gd name="T35" fmla="*/ 2147483647 h 71"/>
                  <a:gd name="T36" fmla="*/ 2147483647 w 94"/>
                  <a:gd name="T37" fmla="*/ 2147483647 h 71"/>
                  <a:gd name="T38" fmla="*/ 2147483647 w 94"/>
                  <a:gd name="T39" fmla="*/ 2147483647 h 71"/>
                  <a:gd name="T40" fmla="*/ 2147483647 w 94"/>
                  <a:gd name="T41" fmla="*/ 2147483647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71">
                    <a:moveTo>
                      <a:pt x="87" y="71"/>
                    </a:moveTo>
                    <a:lnTo>
                      <a:pt x="94" y="71"/>
                    </a:lnTo>
                    <a:lnTo>
                      <a:pt x="94" y="57"/>
                    </a:lnTo>
                    <a:lnTo>
                      <a:pt x="94" y="50"/>
                    </a:lnTo>
                    <a:lnTo>
                      <a:pt x="94" y="43"/>
                    </a:lnTo>
                    <a:lnTo>
                      <a:pt x="94" y="35"/>
                    </a:lnTo>
                    <a:lnTo>
                      <a:pt x="80" y="0"/>
                    </a:lnTo>
                    <a:lnTo>
                      <a:pt x="58" y="7"/>
                    </a:lnTo>
                    <a:lnTo>
                      <a:pt x="44" y="7"/>
                    </a:lnTo>
                    <a:lnTo>
                      <a:pt x="51" y="0"/>
                    </a:lnTo>
                    <a:lnTo>
                      <a:pt x="14" y="0"/>
                    </a:lnTo>
                    <a:lnTo>
                      <a:pt x="14" y="7"/>
                    </a:lnTo>
                    <a:lnTo>
                      <a:pt x="0" y="28"/>
                    </a:lnTo>
                    <a:lnTo>
                      <a:pt x="21" y="43"/>
                    </a:lnTo>
                    <a:lnTo>
                      <a:pt x="37" y="35"/>
                    </a:lnTo>
                    <a:lnTo>
                      <a:pt x="44" y="35"/>
                    </a:lnTo>
                    <a:lnTo>
                      <a:pt x="58" y="50"/>
                    </a:lnTo>
                    <a:lnTo>
                      <a:pt x="58" y="57"/>
                    </a:lnTo>
                    <a:lnTo>
                      <a:pt x="65" y="50"/>
                    </a:lnTo>
                    <a:lnTo>
                      <a:pt x="80" y="71"/>
                    </a:lnTo>
                    <a:lnTo>
                      <a:pt x="87" y="7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26" name="Freeform 109"/>
              <p:cNvSpPr>
                <a:spLocks/>
              </p:cNvSpPr>
              <p:nvPr/>
            </p:nvSpPr>
            <p:spPr bwMode="grayWhite">
              <a:xfrm>
                <a:off x="3941763" y="4432300"/>
                <a:ext cx="65087" cy="76200"/>
              </a:xfrm>
              <a:custGeom>
                <a:avLst/>
                <a:gdLst>
                  <a:gd name="T0" fmla="*/ 0 w 37"/>
                  <a:gd name="T1" fmla="*/ 2147483647 h 43"/>
                  <a:gd name="T2" fmla="*/ 2147483647 w 37"/>
                  <a:gd name="T3" fmla="*/ 0 h 43"/>
                  <a:gd name="T4" fmla="*/ 2147483647 w 37"/>
                  <a:gd name="T5" fmla="*/ 0 h 43"/>
                  <a:gd name="T6" fmla="*/ 2147483647 w 37"/>
                  <a:gd name="T7" fmla="*/ 2147483647 h 43"/>
                  <a:gd name="T8" fmla="*/ 2147483647 w 37"/>
                  <a:gd name="T9" fmla="*/ 2147483647 h 43"/>
                  <a:gd name="T10" fmla="*/ 2147483647 w 37"/>
                  <a:gd name="T11" fmla="*/ 2147483647 h 43"/>
                  <a:gd name="T12" fmla="*/ 2147483647 w 37"/>
                  <a:gd name="T13" fmla="*/ 2147483647 h 43"/>
                  <a:gd name="T14" fmla="*/ 0 w 37"/>
                  <a:gd name="T15" fmla="*/ 2147483647 h 43"/>
                  <a:gd name="T16" fmla="*/ 0 w 37"/>
                  <a:gd name="T17" fmla="*/ 214748364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43">
                    <a:moveTo>
                      <a:pt x="0" y="8"/>
                    </a:moveTo>
                    <a:lnTo>
                      <a:pt x="16" y="0"/>
                    </a:lnTo>
                    <a:lnTo>
                      <a:pt x="23" y="0"/>
                    </a:lnTo>
                    <a:lnTo>
                      <a:pt x="37" y="15"/>
                    </a:lnTo>
                    <a:lnTo>
                      <a:pt x="37" y="22"/>
                    </a:lnTo>
                    <a:lnTo>
                      <a:pt x="23" y="43"/>
                    </a:lnTo>
                    <a:lnTo>
                      <a:pt x="16" y="36"/>
                    </a:lnTo>
                    <a:lnTo>
                      <a:pt x="0" y="36"/>
                    </a:lnTo>
                    <a:lnTo>
                      <a:pt x="0" y="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27" name="Freeform 110"/>
              <p:cNvSpPr>
                <a:spLocks/>
              </p:cNvSpPr>
              <p:nvPr/>
            </p:nvSpPr>
            <p:spPr bwMode="grayWhite">
              <a:xfrm>
                <a:off x="3981450" y="4460875"/>
                <a:ext cx="106363" cy="109538"/>
              </a:xfrm>
              <a:custGeom>
                <a:avLst/>
                <a:gdLst>
                  <a:gd name="T0" fmla="*/ 2147483647 w 57"/>
                  <a:gd name="T1" fmla="*/ 2147483647 h 65"/>
                  <a:gd name="T2" fmla="*/ 2147483647 w 57"/>
                  <a:gd name="T3" fmla="*/ 2147483647 h 65"/>
                  <a:gd name="T4" fmla="*/ 2147483647 w 57"/>
                  <a:gd name="T5" fmla="*/ 2147483647 h 65"/>
                  <a:gd name="T6" fmla="*/ 2147483647 w 57"/>
                  <a:gd name="T7" fmla="*/ 2147483647 h 65"/>
                  <a:gd name="T8" fmla="*/ 2147483647 w 57"/>
                  <a:gd name="T9" fmla="*/ 2147483647 h 65"/>
                  <a:gd name="T10" fmla="*/ 2147483647 w 57"/>
                  <a:gd name="T11" fmla="*/ 0 h 65"/>
                  <a:gd name="T12" fmla="*/ 2147483647 w 57"/>
                  <a:gd name="T13" fmla="*/ 2147483647 h 65"/>
                  <a:gd name="T14" fmla="*/ 0 w 57"/>
                  <a:gd name="T15" fmla="*/ 2147483647 h 65"/>
                  <a:gd name="T16" fmla="*/ 2147483647 w 57"/>
                  <a:gd name="T17" fmla="*/ 2147483647 h 65"/>
                  <a:gd name="T18" fmla="*/ 2147483647 w 57"/>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5">
                    <a:moveTo>
                      <a:pt x="57" y="65"/>
                    </a:moveTo>
                    <a:lnTo>
                      <a:pt x="57" y="44"/>
                    </a:lnTo>
                    <a:lnTo>
                      <a:pt x="43" y="37"/>
                    </a:lnTo>
                    <a:lnTo>
                      <a:pt x="43" y="21"/>
                    </a:lnTo>
                    <a:lnTo>
                      <a:pt x="36" y="21"/>
                    </a:lnTo>
                    <a:lnTo>
                      <a:pt x="21" y="0"/>
                    </a:lnTo>
                    <a:lnTo>
                      <a:pt x="14" y="7"/>
                    </a:lnTo>
                    <a:lnTo>
                      <a:pt x="0" y="28"/>
                    </a:lnTo>
                    <a:lnTo>
                      <a:pt x="43" y="65"/>
                    </a:lnTo>
                    <a:lnTo>
                      <a:pt x="57" y="6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28" name="Freeform 111"/>
              <p:cNvSpPr>
                <a:spLocks/>
              </p:cNvSpPr>
              <p:nvPr/>
            </p:nvSpPr>
            <p:spPr bwMode="grayWhite">
              <a:xfrm>
                <a:off x="4140200" y="4305300"/>
                <a:ext cx="188913" cy="141288"/>
              </a:xfrm>
              <a:custGeom>
                <a:avLst/>
                <a:gdLst>
                  <a:gd name="T0" fmla="*/ 0 w 102"/>
                  <a:gd name="T1" fmla="*/ 2147483647 h 79"/>
                  <a:gd name="T2" fmla="*/ 2147483647 w 102"/>
                  <a:gd name="T3" fmla="*/ 2147483647 h 79"/>
                  <a:gd name="T4" fmla="*/ 2147483647 w 102"/>
                  <a:gd name="T5" fmla="*/ 2147483647 h 79"/>
                  <a:gd name="T6" fmla="*/ 2147483647 w 102"/>
                  <a:gd name="T7" fmla="*/ 2147483647 h 79"/>
                  <a:gd name="T8" fmla="*/ 2147483647 w 102"/>
                  <a:gd name="T9" fmla="*/ 0 h 79"/>
                  <a:gd name="T10" fmla="*/ 2147483647 w 102"/>
                  <a:gd name="T11" fmla="*/ 0 h 79"/>
                  <a:gd name="T12" fmla="*/ 2147483647 w 102"/>
                  <a:gd name="T13" fmla="*/ 2147483647 h 79"/>
                  <a:gd name="T14" fmla="*/ 2147483647 w 102"/>
                  <a:gd name="T15" fmla="*/ 2147483647 h 79"/>
                  <a:gd name="T16" fmla="*/ 2147483647 w 102"/>
                  <a:gd name="T17" fmla="*/ 2147483647 h 79"/>
                  <a:gd name="T18" fmla="*/ 2147483647 w 102"/>
                  <a:gd name="T19" fmla="*/ 2147483647 h 79"/>
                  <a:gd name="T20" fmla="*/ 2147483647 w 102"/>
                  <a:gd name="T21" fmla="*/ 2147483647 h 79"/>
                  <a:gd name="T22" fmla="*/ 2147483647 w 102"/>
                  <a:gd name="T23" fmla="*/ 2147483647 h 79"/>
                  <a:gd name="T24" fmla="*/ 2147483647 w 102"/>
                  <a:gd name="T25" fmla="*/ 2147483647 h 79"/>
                  <a:gd name="T26" fmla="*/ 2147483647 w 102"/>
                  <a:gd name="T27" fmla="*/ 2147483647 h 79"/>
                  <a:gd name="T28" fmla="*/ 2147483647 w 102"/>
                  <a:gd name="T29" fmla="*/ 2147483647 h 79"/>
                  <a:gd name="T30" fmla="*/ 2147483647 w 102"/>
                  <a:gd name="T31" fmla="*/ 2147483647 h 79"/>
                  <a:gd name="T32" fmla="*/ 2147483647 w 102"/>
                  <a:gd name="T33" fmla="*/ 2147483647 h 79"/>
                  <a:gd name="T34" fmla="*/ 0 w 102"/>
                  <a:gd name="T35" fmla="*/ 2147483647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 h="79">
                    <a:moveTo>
                      <a:pt x="0" y="64"/>
                    </a:moveTo>
                    <a:lnTo>
                      <a:pt x="7" y="50"/>
                    </a:lnTo>
                    <a:lnTo>
                      <a:pt x="22" y="21"/>
                    </a:lnTo>
                    <a:lnTo>
                      <a:pt x="44" y="14"/>
                    </a:lnTo>
                    <a:lnTo>
                      <a:pt x="59" y="0"/>
                    </a:lnTo>
                    <a:lnTo>
                      <a:pt x="80" y="0"/>
                    </a:lnTo>
                    <a:lnTo>
                      <a:pt x="80" y="14"/>
                    </a:lnTo>
                    <a:lnTo>
                      <a:pt x="94" y="36"/>
                    </a:lnTo>
                    <a:lnTo>
                      <a:pt x="102" y="36"/>
                    </a:lnTo>
                    <a:lnTo>
                      <a:pt x="102" y="43"/>
                    </a:lnTo>
                    <a:lnTo>
                      <a:pt x="87" y="50"/>
                    </a:lnTo>
                    <a:lnTo>
                      <a:pt x="66" y="50"/>
                    </a:lnTo>
                    <a:lnTo>
                      <a:pt x="37" y="50"/>
                    </a:lnTo>
                    <a:lnTo>
                      <a:pt x="37" y="64"/>
                    </a:lnTo>
                    <a:lnTo>
                      <a:pt x="37" y="79"/>
                    </a:lnTo>
                    <a:lnTo>
                      <a:pt x="22" y="71"/>
                    </a:lnTo>
                    <a:lnTo>
                      <a:pt x="7" y="71"/>
                    </a:lnTo>
                    <a:lnTo>
                      <a:pt x="0" y="6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29" name="Freeform 112"/>
              <p:cNvSpPr>
                <a:spLocks/>
              </p:cNvSpPr>
              <p:nvPr/>
            </p:nvSpPr>
            <p:spPr bwMode="grayWhite">
              <a:xfrm>
                <a:off x="4262438" y="4394200"/>
                <a:ext cx="52387" cy="131763"/>
              </a:xfrm>
              <a:custGeom>
                <a:avLst/>
                <a:gdLst>
                  <a:gd name="T0" fmla="*/ 2147483647 w 28"/>
                  <a:gd name="T1" fmla="*/ 0 h 73"/>
                  <a:gd name="T2" fmla="*/ 0 w 28"/>
                  <a:gd name="T3" fmla="*/ 0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2147483647 w 28"/>
                  <a:gd name="T13" fmla="*/ 2147483647 h 73"/>
                  <a:gd name="T14" fmla="*/ 2147483647 w 28"/>
                  <a:gd name="T15" fmla="*/ 2147483647 h 73"/>
                  <a:gd name="T16" fmla="*/ 2147483647 w 28"/>
                  <a:gd name="T17" fmla="*/ 2147483647 h 73"/>
                  <a:gd name="T18" fmla="*/ 2147483647 w 28"/>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73">
                    <a:moveTo>
                      <a:pt x="21" y="0"/>
                    </a:moveTo>
                    <a:lnTo>
                      <a:pt x="0" y="0"/>
                    </a:lnTo>
                    <a:lnTo>
                      <a:pt x="14" y="36"/>
                    </a:lnTo>
                    <a:lnTo>
                      <a:pt x="21" y="64"/>
                    </a:lnTo>
                    <a:lnTo>
                      <a:pt x="21" y="73"/>
                    </a:lnTo>
                    <a:lnTo>
                      <a:pt x="28" y="73"/>
                    </a:lnTo>
                    <a:lnTo>
                      <a:pt x="28" y="36"/>
                    </a:lnTo>
                    <a:lnTo>
                      <a:pt x="28" y="21"/>
                    </a:lnTo>
                    <a:lnTo>
                      <a:pt x="21" y="14"/>
                    </a:lnTo>
                    <a:lnTo>
                      <a:pt x="21"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30" name="Freeform 113"/>
              <p:cNvSpPr>
                <a:spLocks/>
              </p:cNvSpPr>
              <p:nvPr/>
            </p:nvSpPr>
            <p:spPr bwMode="grayWhite">
              <a:xfrm>
                <a:off x="4302125" y="4370388"/>
                <a:ext cx="65088" cy="155575"/>
              </a:xfrm>
              <a:custGeom>
                <a:avLst/>
                <a:gdLst>
                  <a:gd name="T0" fmla="*/ 2147483647 w 36"/>
                  <a:gd name="T1" fmla="*/ 2147483647 h 87"/>
                  <a:gd name="T2" fmla="*/ 0 w 36"/>
                  <a:gd name="T3" fmla="*/ 2147483647 h 87"/>
                  <a:gd name="T4" fmla="*/ 0 w 36"/>
                  <a:gd name="T5" fmla="*/ 2147483647 h 87"/>
                  <a:gd name="T6" fmla="*/ 2147483647 w 36"/>
                  <a:gd name="T7" fmla="*/ 2147483647 h 87"/>
                  <a:gd name="T8" fmla="*/ 2147483647 w 36"/>
                  <a:gd name="T9" fmla="*/ 2147483647 h 87"/>
                  <a:gd name="T10" fmla="*/ 2147483647 w 36"/>
                  <a:gd name="T11" fmla="*/ 2147483647 h 87"/>
                  <a:gd name="T12" fmla="*/ 2147483647 w 36"/>
                  <a:gd name="T13" fmla="*/ 2147483647 h 87"/>
                  <a:gd name="T14" fmla="*/ 2147483647 w 36"/>
                  <a:gd name="T15" fmla="*/ 2147483647 h 87"/>
                  <a:gd name="T16" fmla="*/ 2147483647 w 36"/>
                  <a:gd name="T17" fmla="*/ 2147483647 h 87"/>
                  <a:gd name="T18" fmla="*/ 2147483647 w 36"/>
                  <a:gd name="T19" fmla="*/ 2147483647 h 87"/>
                  <a:gd name="T20" fmla="*/ 2147483647 w 36"/>
                  <a:gd name="T21" fmla="*/ 0 h 87"/>
                  <a:gd name="T22" fmla="*/ 2147483647 w 36"/>
                  <a:gd name="T23" fmla="*/ 0 h 87"/>
                  <a:gd name="T24" fmla="*/ 2147483647 w 36"/>
                  <a:gd name="T25" fmla="*/ 2147483647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87">
                    <a:moveTo>
                      <a:pt x="15" y="7"/>
                    </a:moveTo>
                    <a:lnTo>
                      <a:pt x="0" y="14"/>
                    </a:lnTo>
                    <a:lnTo>
                      <a:pt x="0" y="28"/>
                    </a:lnTo>
                    <a:lnTo>
                      <a:pt x="7" y="35"/>
                    </a:lnTo>
                    <a:lnTo>
                      <a:pt x="7" y="50"/>
                    </a:lnTo>
                    <a:lnTo>
                      <a:pt x="7" y="87"/>
                    </a:lnTo>
                    <a:lnTo>
                      <a:pt x="22" y="87"/>
                    </a:lnTo>
                    <a:lnTo>
                      <a:pt x="22" y="57"/>
                    </a:lnTo>
                    <a:lnTo>
                      <a:pt x="36" y="28"/>
                    </a:lnTo>
                    <a:lnTo>
                      <a:pt x="36" y="7"/>
                    </a:lnTo>
                    <a:lnTo>
                      <a:pt x="22" y="0"/>
                    </a:lnTo>
                    <a:lnTo>
                      <a:pt x="15" y="0"/>
                    </a:lnTo>
                    <a:lnTo>
                      <a:pt x="15"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31" name="Freeform 114"/>
              <p:cNvSpPr>
                <a:spLocks/>
              </p:cNvSpPr>
              <p:nvPr/>
            </p:nvSpPr>
            <p:spPr bwMode="grayWhite">
              <a:xfrm>
                <a:off x="4513263" y="4625975"/>
                <a:ext cx="41275" cy="22225"/>
              </a:xfrm>
              <a:custGeom>
                <a:avLst/>
                <a:gdLst>
                  <a:gd name="T0" fmla="*/ 2147483647 w 22"/>
                  <a:gd name="T1" fmla="*/ 0 h 14"/>
                  <a:gd name="T2" fmla="*/ 2147483647 w 22"/>
                  <a:gd name="T3" fmla="*/ 2147483647 h 14"/>
                  <a:gd name="T4" fmla="*/ 2147483647 w 22"/>
                  <a:gd name="T5" fmla="*/ 2147483647 h 14"/>
                  <a:gd name="T6" fmla="*/ 0 w 22"/>
                  <a:gd name="T7" fmla="*/ 2147483647 h 14"/>
                  <a:gd name="T8" fmla="*/ 2147483647 w 22"/>
                  <a:gd name="T9" fmla="*/ 0 h 14"/>
                  <a:gd name="T10" fmla="*/ 2147483647 w 22"/>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4">
                    <a:moveTo>
                      <a:pt x="22" y="0"/>
                    </a:moveTo>
                    <a:lnTo>
                      <a:pt x="22" y="14"/>
                    </a:lnTo>
                    <a:lnTo>
                      <a:pt x="8" y="14"/>
                    </a:lnTo>
                    <a:lnTo>
                      <a:pt x="0" y="14"/>
                    </a:lnTo>
                    <a:lnTo>
                      <a:pt x="8" y="0"/>
                    </a:lnTo>
                    <a:lnTo>
                      <a:pt x="22"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32" name="Freeform 115"/>
              <p:cNvSpPr>
                <a:spLocks/>
              </p:cNvSpPr>
              <p:nvPr/>
            </p:nvSpPr>
            <p:spPr bwMode="grayWhite">
              <a:xfrm>
                <a:off x="4554538" y="4584700"/>
                <a:ext cx="188912" cy="217488"/>
              </a:xfrm>
              <a:custGeom>
                <a:avLst/>
                <a:gdLst>
                  <a:gd name="T0" fmla="*/ 2147483647 w 102"/>
                  <a:gd name="T1" fmla="*/ 2147483647 h 123"/>
                  <a:gd name="T2" fmla="*/ 2147483647 w 102"/>
                  <a:gd name="T3" fmla="*/ 2147483647 h 123"/>
                  <a:gd name="T4" fmla="*/ 2147483647 w 102"/>
                  <a:gd name="T5" fmla="*/ 2147483647 h 123"/>
                  <a:gd name="T6" fmla="*/ 2147483647 w 102"/>
                  <a:gd name="T7" fmla="*/ 2147483647 h 123"/>
                  <a:gd name="T8" fmla="*/ 2147483647 w 102"/>
                  <a:gd name="T9" fmla="*/ 2147483647 h 123"/>
                  <a:gd name="T10" fmla="*/ 2147483647 w 102"/>
                  <a:gd name="T11" fmla="*/ 2147483647 h 123"/>
                  <a:gd name="T12" fmla="*/ 2147483647 w 102"/>
                  <a:gd name="T13" fmla="*/ 2147483647 h 123"/>
                  <a:gd name="T14" fmla="*/ 2147483647 w 102"/>
                  <a:gd name="T15" fmla="*/ 2147483647 h 123"/>
                  <a:gd name="T16" fmla="*/ 2147483647 w 102"/>
                  <a:gd name="T17" fmla="*/ 2147483647 h 123"/>
                  <a:gd name="T18" fmla="*/ 2147483647 w 102"/>
                  <a:gd name="T19" fmla="*/ 2147483647 h 123"/>
                  <a:gd name="T20" fmla="*/ 2147483647 w 102"/>
                  <a:gd name="T21" fmla="*/ 2147483647 h 123"/>
                  <a:gd name="T22" fmla="*/ 0 w 102"/>
                  <a:gd name="T23" fmla="*/ 2147483647 h 123"/>
                  <a:gd name="T24" fmla="*/ 0 w 102"/>
                  <a:gd name="T25" fmla="*/ 2147483647 h 123"/>
                  <a:gd name="T26" fmla="*/ 2147483647 w 102"/>
                  <a:gd name="T27" fmla="*/ 2147483647 h 123"/>
                  <a:gd name="T28" fmla="*/ 2147483647 w 102"/>
                  <a:gd name="T29" fmla="*/ 2147483647 h 123"/>
                  <a:gd name="T30" fmla="*/ 2147483647 w 102"/>
                  <a:gd name="T31" fmla="*/ 2147483647 h 123"/>
                  <a:gd name="T32" fmla="*/ 2147483647 w 102"/>
                  <a:gd name="T33" fmla="*/ 2147483647 h 123"/>
                  <a:gd name="T34" fmla="*/ 2147483647 w 102"/>
                  <a:gd name="T35" fmla="*/ 2147483647 h 123"/>
                  <a:gd name="T36" fmla="*/ 2147483647 w 102"/>
                  <a:gd name="T37" fmla="*/ 2147483647 h 123"/>
                  <a:gd name="T38" fmla="*/ 2147483647 w 102"/>
                  <a:gd name="T39" fmla="*/ 2147483647 h 123"/>
                  <a:gd name="T40" fmla="*/ 2147483647 w 102"/>
                  <a:gd name="T41" fmla="*/ 0 h 123"/>
                  <a:gd name="T42" fmla="*/ 2147483647 w 102"/>
                  <a:gd name="T43" fmla="*/ 2147483647 h 123"/>
                  <a:gd name="T44" fmla="*/ 2147483647 w 102"/>
                  <a:gd name="T45" fmla="*/ 2147483647 h 1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2" h="123">
                    <a:moveTo>
                      <a:pt x="72" y="8"/>
                    </a:moveTo>
                    <a:lnTo>
                      <a:pt x="72" y="29"/>
                    </a:lnTo>
                    <a:lnTo>
                      <a:pt x="29" y="22"/>
                    </a:lnTo>
                    <a:lnTo>
                      <a:pt x="29" y="36"/>
                    </a:lnTo>
                    <a:lnTo>
                      <a:pt x="36" y="29"/>
                    </a:lnTo>
                    <a:lnTo>
                      <a:pt x="43" y="36"/>
                    </a:lnTo>
                    <a:lnTo>
                      <a:pt x="43" y="43"/>
                    </a:lnTo>
                    <a:lnTo>
                      <a:pt x="43" y="79"/>
                    </a:lnTo>
                    <a:lnTo>
                      <a:pt x="21" y="79"/>
                    </a:lnTo>
                    <a:lnTo>
                      <a:pt x="7" y="86"/>
                    </a:lnTo>
                    <a:lnTo>
                      <a:pt x="7" y="95"/>
                    </a:lnTo>
                    <a:lnTo>
                      <a:pt x="0" y="95"/>
                    </a:lnTo>
                    <a:lnTo>
                      <a:pt x="0" y="109"/>
                    </a:lnTo>
                    <a:lnTo>
                      <a:pt x="21" y="123"/>
                    </a:lnTo>
                    <a:lnTo>
                      <a:pt x="21" y="116"/>
                    </a:lnTo>
                    <a:lnTo>
                      <a:pt x="29" y="116"/>
                    </a:lnTo>
                    <a:lnTo>
                      <a:pt x="43" y="116"/>
                    </a:lnTo>
                    <a:lnTo>
                      <a:pt x="65" y="109"/>
                    </a:lnTo>
                    <a:lnTo>
                      <a:pt x="72" y="79"/>
                    </a:lnTo>
                    <a:lnTo>
                      <a:pt x="86" y="65"/>
                    </a:lnTo>
                    <a:lnTo>
                      <a:pt x="102" y="0"/>
                    </a:lnTo>
                    <a:lnTo>
                      <a:pt x="79" y="8"/>
                    </a:lnTo>
                    <a:lnTo>
                      <a:pt x="72" y="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33" name="Freeform 116"/>
              <p:cNvSpPr>
                <a:spLocks/>
              </p:cNvSpPr>
              <p:nvPr/>
            </p:nvSpPr>
            <p:spPr bwMode="grayWhite">
              <a:xfrm>
                <a:off x="4989513" y="4702175"/>
                <a:ext cx="58737" cy="34925"/>
              </a:xfrm>
              <a:custGeom>
                <a:avLst/>
                <a:gdLst>
                  <a:gd name="T0" fmla="*/ 2147483647 w 30"/>
                  <a:gd name="T1" fmla="*/ 2147483647 h 21"/>
                  <a:gd name="T2" fmla="*/ 2147483647 w 30"/>
                  <a:gd name="T3" fmla="*/ 2147483647 h 21"/>
                  <a:gd name="T4" fmla="*/ 0 w 30"/>
                  <a:gd name="T5" fmla="*/ 2147483647 h 21"/>
                  <a:gd name="T6" fmla="*/ 2147483647 w 30"/>
                  <a:gd name="T7" fmla="*/ 2147483647 h 21"/>
                  <a:gd name="T8" fmla="*/ 2147483647 w 30"/>
                  <a:gd name="T9" fmla="*/ 0 h 21"/>
                  <a:gd name="T10" fmla="*/ 2147483647 w 30"/>
                  <a:gd name="T11" fmla="*/ 2147483647 h 21"/>
                  <a:gd name="T12" fmla="*/ 2147483647 w 30"/>
                  <a:gd name="T13" fmla="*/ 21474836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1">
                    <a:moveTo>
                      <a:pt x="30" y="21"/>
                    </a:moveTo>
                    <a:lnTo>
                      <a:pt x="16" y="21"/>
                    </a:lnTo>
                    <a:lnTo>
                      <a:pt x="0" y="21"/>
                    </a:lnTo>
                    <a:lnTo>
                      <a:pt x="16" y="7"/>
                    </a:lnTo>
                    <a:lnTo>
                      <a:pt x="30" y="0"/>
                    </a:lnTo>
                    <a:lnTo>
                      <a:pt x="30" y="14"/>
                    </a:lnTo>
                    <a:lnTo>
                      <a:pt x="30" y="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34" name="Freeform 117"/>
              <p:cNvSpPr>
                <a:spLocks/>
              </p:cNvSpPr>
              <p:nvPr/>
            </p:nvSpPr>
            <p:spPr bwMode="grayWhite">
              <a:xfrm>
                <a:off x="5021263" y="4737100"/>
                <a:ext cx="26987" cy="53975"/>
              </a:xfrm>
              <a:custGeom>
                <a:avLst/>
                <a:gdLst>
                  <a:gd name="T0" fmla="*/ 2147483647 w 14"/>
                  <a:gd name="T1" fmla="*/ 0 h 30"/>
                  <a:gd name="T2" fmla="*/ 2147483647 w 14"/>
                  <a:gd name="T3" fmla="*/ 2147483647 h 30"/>
                  <a:gd name="T4" fmla="*/ 0 w 14"/>
                  <a:gd name="T5" fmla="*/ 2147483647 h 30"/>
                  <a:gd name="T6" fmla="*/ 0 w 14"/>
                  <a:gd name="T7" fmla="*/ 2147483647 h 30"/>
                  <a:gd name="T8" fmla="*/ 0 w 14"/>
                  <a:gd name="T9" fmla="*/ 0 h 30"/>
                  <a:gd name="T10" fmla="*/ 2147483647 w 14"/>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30">
                    <a:moveTo>
                      <a:pt x="14" y="0"/>
                    </a:moveTo>
                    <a:lnTo>
                      <a:pt x="14" y="9"/>
                    </a:lnTo>
                    <a:lnTo>
                      <a:pt x="0" y="30"/>
                    </a:lnTo>
                    <a:lnTo>
                      <a:pt x="0" y="9"/>
                    </a:lnTo>
                    <a:lnTo>
                      <a:pt x="0" y="0"/>
                    </a:lnTo>
                    <a:lnTo>
                      <a:pt x="14"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35" name="Freeform 118"/>
              <p:cNvSpPr>
                <a:spLocks/>
              </p:cNvSpPr>
              <p:nvPr/>
            </p:nvSpPr>
            <p:spPr bwMode="grayWhite">
              <a:xfrm>
                <a:off x="4565650" y="5097463"/>
                <a:ext cx="333375" cy="320675"/>
              </a:xfrm>
              <a:custGeom>
                <a:avLst/>
                <a:gdLst>
                  <a:gd name="T0" fmla="*/ 2147483647 w 181"/>
                  <a:gd name="T1" fmla="*/ 2147483647 h 181"/>
                  <a:gd name="T2" fmla="*/ 2147483647 w 181"/>
                  <a:gd name="T3" fmla="*/ 2147483647 h 181"/>
                  <a:gd name="T4" fmla="*/ 2147483647 w 181"/>
                  <a:gd name="T5" fmla="*/ 2147483647 h 181"/>
                  <a:gd name="T6" fmla="*/ 2147483647 w 181"/>
                  <a:gd name="T7" fmla="*/ 2147483647 h 181"/>
                  <a:gd name="T8" fmla="*/ 0 w 181"/>
                  <a:gd name="T9" fmla="*/ 2147483647 h 181"/>
                  <a:gd name="T10" fmla="*/ 0 w 181"/>
                  <a:gd name="T11" fmla="*/ 0 h 181"/>
                  <a:gd name="T12" fmla="*/ 2147483647 w 181"/>
                  <a:gd name="T13" fmla="*/ 0 h 181"/>
                  <a:gd name="T14" fmla="*/ 2147483647 w 181"/>
                  <a:gd name="T15" fmla="*/ 0 h 181"/>
                  <a:gd name="T16" fmla="*/ 2147483647 w 181"/>
                  <a:gd name="T17" fmla="*/ 2147483647 h 181"/>
                  <a:gd name="T18" fmla="*/ 2147483647 w 181"/>
                  <a:gd name="T19" fmla="*/ 2147483647 h 181"/>
                  <a:gd name="T20" fmla="*/ 2147483647 w 181"/>
                  <a:gd name="T21" fmla="*/ 2147483647 h 181"/>
                  <a:gd name="T22" fmla="*/ 2147483647 w 181"/>
                  <a:gd name="T23" fmla="*/ 2147483647 h 181"/>
                  <a:gd name="T24" fmla="*/ 2147483647 w 181"/>
                  <a:gd name="T25" fmla="*/ 0 h 181"/>
                  <a:gd name="T26" fmla="*/ 2147483647 w 181"/>
                  <a:gd name="T27" fmla="*/ 2147483647 h 181"/>
                  <a:gd name="T28" fmla="*/ 2147483647 w 181"/>
                  <a:gd name="T29" fmla="*/ 2147483647 h 181"/>
                  <a:gd name="T30" fmla="*/ 2147483647 w 181"/>
                  <a:gd name="T31" fmla="*/ 2147483647 h 181"/>
                  <a:gd name="T32" fmla="*/ 2147483647 w 181"/>
                  <a:gd name="T33" fmla="*/ 2147483647 h 181"/>
                  <a:gd name="T34" fmla="*/ 2147483647 w 181"/>
                  <a:gd name="T35" fmla="*/ 2147483647 h 181"/>
                  <a:gd name="T36" fmla="*/ 2147483647 w 181"/>
                  <a:gd name="T37" fmla="*/ 2147483647 h 181"/>
                  <a:gd name="T38" fmla="*/ 2147483647 w 181"/>
                  <a:gd name="T39" fmla="*/ 2147483647 h 181"/>
                  <a:gd name="T40" fmla="*/ 2147483647 w 181"/>
                  <a:gd name="T41" fmla="*/ 2147483647 h 181"/>
                  <a:gd name="T42" fmla="*/ 2147483647 w 181"/>
                  <a:gd name="T43" fmla="*/ 2147483647 h 181"/>
                  <a:gd name="T44" fmla="*/ 2147483647 w 181"/>
                  <a:gd name="T45" fmla="*/ 2147483647 h 181"/>
                  <a:gd name="T46" fmla="*/ 2147483647 w 181"/>
                  <a:gd name="T47" fmla="*/ 2147483647 h 181"/>
                  <a:gd name="T48" fmla="*/ 2147483647 w 181"/>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181">
                    <a:moveTo>
                      <a:pt x="65" y="181"/>
                    </a:moveTo>
                    <a:lnTo>
                      <a:pt x="58" y="166"/>
                    </a:lnTo>
                    <a:lnTo>
                      <a:pt x="36" y="109"/>
                    </a:lnTo>
                    <a:lnTo>
                      <a:pt x="36" y="86"/>
                    </a:lnTo>
                    <a:lnTo>
                      <a:pt x="0" y="15"/>
                    </a:lnTo>
                    <a:lnTo>
                      <a:pt x="0" y="0"/>
                    </a:lnTo>
                    <a:lnTo>
                      <a:pt x="22" y="0"/>
                    </a:lnTo>
                    <a:lnTo>
                      <a:pt x="36" y="0"/>
                    </a:lnTo>
                    <a:lnTo>
                      <a:pt x="86" y="15"/>
                    </a:lnTo>
                    <a:lnTo>
                      <a:pt x="109" y="15"/>
                    </a:lnTo>
                    <a:lnTo>
                      <a:pt x="138" y="22"/>
                    </a:lnTo>
                    <a:lnTo>
                      <a:pt x="159" y="15"/>
                    </a:lnTo>
                    <a:lnTo>
                      <a:pt x="166" y="0"/>
                    </a:lnTo>
                    <a:lnTo>
                      <a:pt x="181" y="15"/>
                    </a:lnTo>
                    <a:lnTo>
                      <a:pt x="166" y="29"/>
                    </a:lnTo>
                    <a:lnTo>
                      <a:pt x="159" y="22"/>
                    </a:lnTo>
                    <a:lnTo>
                      <a:pt x="131" y="22"/>
                    </a:lnTo>
                    <a:lnTo>
                      <a:pt x="123" y="72"/>
                    </a:lnTo>
                    <a:lnTo>
                      <a:pt x="116" y="86"/>
                    </a:lnTo>
                    <a:lnTo>
                      <a:pt x="116" y="116"/>
                    </a:lnTo>
                    <a:lnTo>
                      <a:pt x="116" y="173"/>
                    </a:lnTo>
                    <a:lnTo>
                      <a:pt x="95" y="181"/>
                    </a:lnTo>
                    <a:lnTo>
                      <a:pt x="79" y="181"/>
                    </a:lnTo>
                    <a:lnTo>
                      <a:pt x="72" y="173"/>
                    </a:lnTo>
                    <a:lnTo>
                      <a:pt x="65" y="18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36" name="Freeform 119"/>
              <p:cNvSpPr>
                <a:spLocks/>
              </p:cNvSpPr>
              <p:nvPr/>
            </p:nvSpPr>
            <p:spPr bwMode="grayWhite">
              <a:xfrm>
                <a:off x="4565650" y="5097463"/>
                <a:ext cx="333375" cy="320675"/>
              </a:xfrm>
              <a:custGeom>
                <a:avLst/>
                <a:gdLst>
                  <a:gd name="T0" fmla="*/ 2147483647 w 181"/>
                  <a:gd name="T1" fmla="*/ 2147483647 h 181"/>
                  <a:gd name="T2" fmla="*/ 2147483647 w 181"/>
                  <a:gd name="T3" fmla="*/ 2147483647 h 181"/>
                  <a:gd name="T4" fmla="*/ 2147483647 w 181"/>
                  <a:gd name="T5" fmla="*/ 2147483647 h 181"/>
                  <a:gd name="T6" fmla="*/ 2147483647 w 181"/>
                  <a:gd name="T7" fmla="*/ 2147483647 h 181"/>
                  <a:gd name="T8" fmla="*/ 0 w 181"/>
                  <a:gd name="T9" fmla="*/ 2147483647 h 181"/>
                  <a:gd name="T10" fmla="*/ 0 w 181"/>
                  <a:gd name="T11" fmla="*/ 0 h 181"/>
                  <a:gd name="T12" fmla="*/ 2147483647 w 181"/>
                  <a:gd name="T13" fmla="*/ 0 h 181"/>
                  <a:gd name="T14" fmla="*/ 2147483647 w 181"/>
                  <a:gd name="T15" fmla="*/ 0 h 181"/>
                  <a:gd name="T16" fmla="*/ 2147483647 w 181"/>
                  <a:gd name="T17" fmla="*/ 2147483647 h 181"/>
                  <a:gd name="T18" fmla="*/ 2147483647 w 181"/>
                  <a:gd name="T19" fmla="*/ 2147483647 h 181"/>
                  <a:gd name="T20" fmla="*/ 2147483647 w 181"/>
                  <a:gd name="T21" fmla="*/ 2147483647 h 181"/>
                  <a:gd name="T22" fmla="*/ 2147483647 w 181"/>
                  <a:gd name="T23" fmla="*/ 2147483647 h 181"/>
                  <a:gd name="T24" fmla="*/ 2147483647 w 181"/>
                  <a:gd name="T25" fmla="*/ 0 h 181"/>
                  <a:gd name="T26" fmla="*/ 2147483647 w 181"/>
                  <a:gd name="T27" fmla="*/ 2147483647 h 181"/>
                  <a:gd name="T28" fmla="*/ 2147483647 w 181"/>
                  <a:gd name="T29" fmla="*/ 2147483647 h 181"/>
                  <a:gd name="T30" fmla="*/ 2147483647 w 181"/>
                  <a:gd name="T31" fmla="*/ 2147483647 h 181"/>
                  <a:gd name="T32" fmla="*/ 2147483647 w 181"/>
                  <a:gd name="T33" fmla="*/ 2147483647 h 181"/>
                  <a:gd name="T34" fmla="*/ 2147483647 w 181"/>
                  <a:gd name="T35" fmla="*/ 2147483647 h 181"/>
                  <a:gd name="T36" fmla="*/ 2147483647 w 181"/>
                  <a:gd name="T37" fmla="*/ 2147483647 h 181"/>
                  <a:gd name="T38" fmla="*/ 2147483647 w 181"/>
                  <a:gd name="T39" fmla="*/ 2147483647 h 181"/>
                  <a:gd name="T40" fmla="*/ 2147483647 w 181"/>
                  <a:gd name="T41" fmla="*/ 2147483647 h 181"/>
                  <a:gd name="T42" fmla="*/ 2147483647 w 181"/>
                  <a:gd name="T43" fmla="*/ 2147483647 h 181"/>
                  <a:gd name="T44" fmla="*/ 2147483647 w 181"/>
                  <a:gd name="T45" fmla="*/ 2147483647 h 181"/>
                  <a:gd name="T46" fmla="*/ 2147483647 w 181"/>
                  <a:gd name="T47" fmla="*/ 2147483647 h 181"/>
                  <a:gd name="T48" fmla="*/ 2147483647 w 181"/>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181">
                    <a:moveTo>
                      <a:pt x="65" y="181"/>
                    </a:moveTo>
                    <a:lnTo>
                      <a:pt x="58" y="166"/>
                    </a:lnTo>
                    <a:lnTo>
                      <a:pt x="36" y="109"/>
                    </a:lnTo>
                    <a:lnTo>
                      <a:pt x="36" y="86"/>
                    </a:lnTo>
                    <a:lnTo>
                      <a:pt x="0" y="15"/>
                    </a:lnTo>
                    <a:lnTo>
                      <a:pt x="0" y="0"/>
                    </a:lnTo>
                    <a:lnTo>
                      <a:pt x="22" y="0"/>
                    </a:lnTo>
                    <a:lnTo>
                      <a:pt x="36" y="0"/>
                    </a:lnTo>
                    <a:lnTo>
                      <a:pt x="86" y="15"/>
                    </a:lnTo>
                    <a:lnTo>
                      <a:pt x="109" y="15"/>
                    </a:lnTo>
                    <a:lnTo>
                      <a:pt x="138" y="22"/>
                    </a:lnTo>
                    <a:lnTo>
                      <a:pt x="159" y="15"/>
                    </a:lnTo>
                    <a:lnTo>
                      <a:pt x="166" y="0"/>
                    </a:lnTo>
                    <a:lnTo>
                      <a:pt x="181" y="15"/>
                    </a:lnTo>
                    <a:lnTo>
                      <a:pt x="166" y="29"/>
                    </a:lnTo>
                    <a:lnTo>
                      <a:pt x="159" y="22"/>
                    </a:lnTo>
                    <a:lnTo>
                      <a:pt x="131" y="22"/>
                    </a:lnTo>
                    <a:lnTo>
                      <a:pt x="123" y="72"/>
                    </a:lnTo>
                    <a:lnTo>
                      <a:pt x="116" y="86"/>
                    </a:lnTo>
                    <a:lnTo>
                      <a:pt x="116" y="116"/>
                    </a:lnTo>
                    <a:lnTo>
                      <a:pt x="116" y="173"/>
                    </a:lnTo>
                    <a:lnTo>
                      <a:pt x="95" y="181"/>
                    </a:lnTo>
                    <a:lnTo>
                      <a:pt x="79" y="181"/>
                    </a:lnTo>
                    <a:lnTo>
                      <a:pt x="72" y="173"/>
                    </a:lnTo>
                    <a:lnTo>
                      <a:pt x="65" y="18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37" name="Freeform 120"/>
              <p:cNvSpPr>
                <a:spLocks/>
              </p:cNvSpPr>
              <p:nvPr/>
            </p:nvSpPr>
            <p:spPr bwMode="grayWhite">
              <a:xfrm>
                <a:off x="4565650" y="4816475"/>
                <a:ext cx="320675" cy="320675"/>
              </a:xfrm>
              <a:custGeom>
                <a:avLst/>
                <a:gdLst>
                  <a:gd name="T0" fmla="*/ 0 w 174"/>
                  <a:gd name="T1" fmla="*/ 2147483647 h 180"/>
                  <a:gd name="T2" fmla="*/ 2147483647 w 174"/>
                  <a:gd name="T3" fmla="*/ 2147483647 h 180"/>
                  <a:gd name="T4" fmla="*/ 2147483647 w 174"/>
                  <a:gd name="T5" fmla="*/ 2147483647 h 180"/>
                  <a:gd name="T6" fmla="*/ 2147483647 w 174"/>
                  <a:gd name="T7" fmla="*/ 2147483647 h 180"/>
                  <a:gd name="T8" fmla="*/ 2147483647 w 174"/>
                  <a:gd name="T9" fmla="*/ 2147483647 h 180"/>
                  <a:gd name="T10" fmla="*/ 2147483647 w 174"/>
                  <a:gd name="T11" fmla="*/ 2147483647 h 180"/>
                  <a:gd name="T12" fmla="*/ 2147483647 w 174"/>
                  <a:gd name="T13" fmla="*/ 2147483647 h 180"/>
                  <a:gd name="T14" fmla="*/ 2147483647 w 174"/>
                  <a:gd name="T15" fmla="*/ 2147483647 h 180"/>
                  <a:gd name="T16" fmla="*/ 2147483647 w 174"/>
                  <a:gd name="T17" fmla="*/ 2147483647 h 180"/>
                  <a:gd name="T18" fmla="*/ 2147483647 w 174"/>
                  <a:gd name="T19" fmla="*/ 2147483647 h 180"/>
                  <a:gd name="T20" fmla="*/ 2147483647 w 174"/>
                  <a:gd name="T21" fmla="*/ 2147483647 h 180"/>
                  <a:gd name="T22" fmla="*/ 2147483647 w 174"/>
                  <a:gd name="T23" fmla="*/ 2147483647 h 180"/>
                  <a:gd name="T24" fmla="*/ 2147483647 w 174"/>
                  <a:gd name="T25" fmla="*/ 2147483647 h 180"/>
                  <a:gd name="T26" fmla="*/ 2147483647 w 174"/>
                  <a:gd name="T27" fmla="*/ 2147483647 h 180"/>
                  <a:gd name="T28" fmla="*/ 2147483647 w 174"/>
                  <a:gd name="T29" fmla="*/ 2147483647 h 180"/>
                  <a:gd name="T30" fmla="*/ 2147483647 w 174"/>
                  <a:gd name="T31" fmla="*/ 2147483647 h 180"/>
                  <a:gd name="T32" fmla="*/ 2147483647 w 174"/>
                  <a:gd name="T33" fmla="*/ 2147483647 h 180"/>
                  <a:gd name="T34" fmla="*/ 2147483647 w 174"/>
                  <a:gd name="T35" fmla="*/ 2147483647 h 180"/>
                  <a:gd name="T36" fmla="*/ 2147483647 w 174"/>
                  <a:gd name="T37" fmla="*/ 2147483647 h 180"/>
                  <a:gd name="T38" fmla="*/ 2147483647 w 174"/>
                  <a:gd name="T39" fmla="*/ 2147483647 h 180"/>
                  <a:gd name="T40" fmla="*/ 2147483647 w 174"/>
                  <a:gd name="T41" fmla="*/ 2147483647 h 180"/>
                  <a:gd name="T42" fmla="*/ 2147483647 w 174"/>
                  <a:gd name="T43" fmla="*/ 0 h 180"/>
                  <a:gd name="T44" fmla="*/ 2147483647 w 174"/>
                  <a:gd name="T45" fmla="*/ 0 h 180"/>
                  <a:gd name="T46" fmla="*/ 2147483647 w 174"/>
                  <a:gd name="T47" fmla="*/ 0 h 180"/>
                  <a:gd name="T48" fmla="*/ 2147483647 w 174"/>
                  <a:gd name="T49" fmla="*/ 2147483647 h 180"/>
                  <a:gd name="T50" fmla="*/ 2147483647 w 174"/>
                  <a:gd name="T51" fmla="*/ 2147483647 h 180"/>
                  <a:gd name="T52" fmla="*/ 2147483647 w 174"/>
                  <a:gd name="T53" fmla="*/ 2147483647 h 180"/>
                  <a:gd name="T54" fmla="*/ 2147483647 w 174"/>
                  <a:gd name="T55" fmla="*/ 2147483647 h 180"/>
                  <a:gd name="T56" fmla="*/ 2147483647 w 174"/>
                  <a:gd name="T57" fmla="*/ 2147483647 h 180"/>
                  <a:gd name="T58" fmla="*/ 2147483647 w 174"/>
                  <a:gd name="T59" fmla="*/ 2147483647 h 180"/>
                  <a:gd name="T60" fmla="*/ 0 w 174"/>
                  <a:gd name="T61" fmla="*/ 2147483647 h 180"/>
                  <a:gd name="T62" fmla="*/ 0 w 174"/>
                  <a:gd name="T63" fmla="*/ 2147483647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180">
                    <a:moveTo>
                      <a:pt x="0" y="158"/>
                    </a:moveTo>
                    <a:lnTo>
                      <a:pt x="22" y="158"/>
                    </a:lnTo>
                    <a:lnTo>
                      <a:pt x="36" y="158"/>
                    </a:lnTo>
                    <a:lnTo>
                      <a:pt x="86" y="173"/>
                    </a:lnTo>
                    <a:lnTo>
                      <a:pt x="109" y="173"/>
                    </a:lnTo>
                    <a:lnTo>
                      <a:pt x="138" y="180"/>
                    </a:lnTo>
                    <a:lnTo>
                      <a:pt x="159" y="173"/>
                    </a:lnTo>
                    <a:lnTo>
                      <a:pt x="138" y="151"/>
                    </a:lnTo>
                    <a:lnTo>
                      <a:pt x="138" y="108"/>
                    </a:lnTo>
                    <a:lnTo>
                      <a:pt x="174" y="101"/>
                    </a:lnTo>
                    <a:lnTo>
                      <a:pt x="166" y="71"/>
                    </a:lnTo>
                    <a:lnTo>
                      <a:pt x="138" y="78"/>
                    </a:lnTo>
                    <a:lnTo>
                      <a:pt x="138" y="71"/>
                    </a:lnTo>
                    <a:lnTo>
                      <a:pt x="152" y="64"/>
                    </a:lnTo>
                    <a:lnTo>
                      <a:pt x="138" y="57"/>
                    </a:lnTo>
                    <a:lnTo>
                      <a:pt x="138" y="28"/>
                    </a:lnTo>
                    <a:lnTo>
                      <a:pt x="123" y="21"/>
                    </a:lnTo>
                    <a:lnTo>
                      <a:pt x="109" y="21"/>
                    </a:lnTo>
                    <a:lnTo>
                      <a:pt x="109" y="28"/>
                    </a:lnTo>
                    <a:lnTo>
                      <a:pt x="86" y="35"/>
                    </a:lnTo>
                    <a:lnTo>
                      <a:pt x="72" y="21"/>
                    </a:lnTo>
                    <a:lnTo>
                      <a:pt x="72" y="0"/>
                    </a:lnTo>
                    <a:lnTo>
                      <a:pt x="65" y="0"/>
                    </a:lnTo>
                    <a:lnTo>
                      <a:pt x="29" y="0"/>
                    </a:lnTo>
                    <a:lnTo>
                      <a:pt x="14" y="14"/>
                    </a:lnTo>
                    <a:lnTo>
                      <a:pt x="22" y="35"/>
                    </a:lnTo>
                    <a:lnTo>
                      <a:pt x="22" y="43"/>
                    </a:lnTo>
                    <a:lnTo>
                      <a:pt x="29" y="78"/>
                    </a:lnTo>
                    <a:lnTo>
                      <a:pt x="29" y="101"/>
                    </a:lnTo>
                    <a:lnTo>
                      <a:pt x="14" y="108"/>
                    </a:lnTo>
                    <a:lnTo>
                      <a:pt x="0" y="144"/>
                    </a:lnTo>
                    <a:lnTo>
                      <a:pt x="0" y="15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38" name="Freeform 121"/>
              <p:cNvSpPr>
                <a:spLocks/>
              </p:cNvSpPr>
              <p:nvPr/>
            </p:nvSpPr>
            <p:spPr bwMode="grayWhite">
              <a:xfrm>
                <a:off x="4591050" y="4791075"/>
                <a:ext cx="17463" cy="25400"/>
              </a:xfrm>
              <a:custGeom>
                <a:avLst/>
                <a:gdLst>
                  <a:gd name="T0" fmla="*/ 2147483647 w 8"/>
                  <a:gd name="T1" fmla="*/ 0 h 15"/>
                  <a:gd name="T2" fmla="*/ 0 w 8"/>
                  <a:gd name="T3" fmla="*/ 2147483647 h 15"/>
                  <a:gd name="T4" fmla="*/ 0 w 8"/>
                  <a:gd name="T5" fmla="*/ 2147483647 h 15"/>
                  <a:gd name="T6" fmla="*/ 0 w 8"/>
                  <a:gd name="T7" fmla="*/ 0 h 15"/>
                  <a:gd name="T8" fmla="*/ 2147483647 w 8"/>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8" y="0"/>
                    </a:moveTo>
                    <a:lnTo>
                      <a:pt x="0" y="15"/>
                    </a:lnTo>
                    <a:lnTo>
                      <a:pt x="0" y="7"/>
                    </a:lnTo>
                    <a:lnTo>
                      <a:pt x="0" y="0"/>
                    </a:lnTo>
                    <a:lnTo>
                      <a:pt x="8"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39" name="Freeform 122"/>
              <p:cNvSpPr>
                <a:spLocks/>
              </p:cNvSpPr>
              <p:nvPr/>
            </p:nvSpPr>
            <p:spPr bwMode="grayWhite">
              <a:xfrm>
                <a:off x="4591050" y="4791075"/>
                <a:ext cx="17463" cy="25400"/>
              </a:xfrm>
              <a:custGeom>
                <a:avLst/>
                <a:gdLst>
                  <a:gd name="T0" fmla="*/ 2147483647 w 8"/>
                  <a:gd name="T1" fmla="*/ 0 h 15"/>
                  <a:gd name="T2" fmla="*/ 0 w 8"/>
                  <a:gd name="T3" fmla="*/ 2147483647 h 15"/>
                  <a:gd name="T4" fmla="*/ 0 w 8"/>
                  <a:gd name="T5" fmla="*/ 2147483647 h 15"/>
                  <a:gd name="T6" fmla="*/ 0 w 8"/>
                  <a:gd name="T7" fmla="*/ 0 h 15"/>
                  <a:gd name="T8" fmla="*/ 2147483647 w 8"/>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8" y="0"/>
                    </a:moveTo>
                    <a:lnTo>
                      <a:pt x="0" y="15"/>
                    </a:lnTo>
                    <a:lnTo>
                      <a:pt x="0" y="7"/>
                    </a:lnTo>
                    <a:lnTo>
                      <a:pt x="0" y="0"/>
                    </a:lnTo>
                    <a:lnTo>
                      <a:pt x="8"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40" name="Freeform 123"/>
              <p:cNvSpPr>
                <a:spLocks/>
              </p:cNvSpPr>
              <p:nvPr/>
            </p:nvSpPr>
            <p:spPr bwMode="grayWhite">
              <a:xfrm>
                <a:off x="4781550" y="5124450"/>
                <a:ext cx="239713" cy="230188"/>
              </a:xfrm>
              <a:custGeom>
                <a:avLst/>
                <a:gdLst>
                  <a:gd name="T0" fmla="*/ 0 w 131"/>
                  <a:gd name="T1" fmla="*/ 2147483647 h 130"/>
                  <a:gd name="T2" fmla="*/ 2147483647 w 131"/>
                  <a:gd name="T3" fmla="*/ 2147483647 h 130"/>
                  <a:gd name="T4" fmla="*/ 2147483647 w 131"/>
                  <a:gd name="T5" fmla="*/ 2147483647 h 130"/>
                  <a:gd name="T6" fmla="*/ 2147483647 w 131"/>
                  <a:gd name="T7" fmla="*/ 2147483647 h 130"/>
                  <a:gd name="T8" fmla="*/ 2147483647 w 131"/>
                  <a:gd name="T9" fmla="*/ 2147483647 h 130"/>
                  <a:gd name="T10" fmla="*/ 2147483647 w 131"/>
                  <a:gd name="T11" fmla="*/ 2147483647 h 130"/>
                  <a:gd name="T12" fmla="*/ 2147483647 w 131"/>
                  <a:gd name="T13" fmla="*/ 2147483647 h 130"/>
                  <a:gd name="T14" fmla="*/ 2147483647 w 131"/>
                  <a:gd name="T15" fmla="*/ 2147483647 h 130"/>
                  <a:gd name="T16" fmla="*/ 2147483647 w 131"/>
                  <a:gd name="T17" fmla="*/ 2147483647 h 130"/>
                  <a:gd name="T18" fmla="*/ 2147483647 w 131"/>
                  <a:gd name="T19" fmla="*/ 2147483647 h 130"/>
                  <a:gd name="T20" fmla="*/ 2147483647 w 131"/>
                  <a:gd name="T21" fmla="*/ 2147483647 h 130"/>
                  <a:gd name="T22" fmla="*/ 2147483647 w 131"/>
                  <a:gd name="T23" fmla="*/ 2147483647 h 130"/>
                  <a:gd name="T24" fmla="*/ 2147483647 w 131"/>
                  <a:gd name="T25" fmla="*/ 0 h 130"/>
                  <a:gd name="T26" fmla="*/ 2147483647 w 131"/>
                  <a:gd name="T27" fmla="*/ 2147483647 h 130"/>
                  <a:gd name="T28" fmla="*/ 2147483647 w 131"/>
                  <a:gd name="T29" fmla="*/ 2147483647 h 130"/>
                  <a:gd name="T30" fmla="*/ 2147483647 w 131"/>
                  <a:gd name="T31" fmla="*/ 2147483647 h 130"/>
                  <a:gd name="T32" fmla="*/ 2147483647 w 131"/>
                  <a:gd name="T33" fmla="*/ 2147483647 h 130"/>
                  <a:gd name="T34" fmla="*/ 0 w 131"/>
                  <a:gd name="T35" fmla="*/ 2147483647 h 130"/>
                  <a:gd name="T36" fmla="*/ 0 w 131"/>
                  <a:gd name="T37" fmla="*/ 2147483647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1" h="130">
                    <a:moveTo>
                      <a:pt x="0" y="101"/>
                    </a:moveTo>
                    <a:lnTo>
                      <a:pt x="7" y="115"/>
                    </a:lnTo>
                    <a:lnTo>
                      <a:pt x="7" y="130"/>
                    </a:lnTo>
                    <a:lnTo>
                      <a:pt x="22" y="130"/>
                    </a:lnTo>
                    <a:lnTo>
                      <a:pt x="50" y="115"/>
                    </a:lnTo>
                    <a:lnTo>
                      <a:pt x="58" y="123"/>
                    </a:lnTo>
                    <a:lnTo>
                      <a:pt x="65" y="115"/>
                    </a:lnTo>
                    <a:lnTo>
                      <a:pt x="101" y="80"/>
                    </a:lnTo>
                    <a:lnTo>
                      <a:pt x="131" y="57"/>
                    </a:lnTo>
                    <a:lnTo>
                      <a:pt x="108" y="57"/>
                    </a:lnTo>
                    <a:lnTo>
                      <a:pt x="101" y="43"/>
                    </a:lnTo>
                    <a:lnTo>
                      <a:pt x="86" y="21"/>
                    </a:lnTo>
                    <a:lnTo>
                      <a:pt x="65" y="0"/>
                    </a:lnTo>
                    <a:lnTo>
                      <a:pt x="50" y="14"/>
                    </a:lnTo>
                    <a:lnTo>
                      <a:pt x="43" y="7"/>
                    </a:lnTo>
                    <a:lnTo>
                      <a:pt x="15" y="7"/>
                    </a:lnTo>
                    <a:lnTo>
                      <a:pt x="7" y="57"/>
                    </a:lnTo>
                    <a:lnTo>
                      <a:pt x="0" y="71"/>
                    </a:lnTo>
                    <a:lnTo>
                      <a:pt x="0" y="10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41" name="Freeform 124"/>
              <p:cNvSpPr>
                <a:spLocks/>
              </p:cNvSpPr>
              <p:nvPr/>
            </p:nvSpPr>
            <p:spPr bwMode="grayWhite">
              <a:xfrm>
                <a:off x="4899025" y="5073650"/>
                <a:ext cx="214313" cy="174625"/>
              </a:xfrm>
              <a:custGeom>
                <a:avLst/>
                <a:gdLst>
                  <a:gd name="T0" fmla="*/ 2147483647 w 116"/>
                  <a:gd name="T1" fmla="*/ 0 h 100"/>
                  <a:gd name="T2" fmla="*/ 2147483647 w 116"/>
                  <a:gd name="T3" fmla="*/ 0 h 100"/>
                  <a:gd name="T4" fmla="*/ 2147483647 w 116"/>
                  <a:gd name="T5" fmla="*/ 2147483647 h 100"/>
                  <a:gd name="T6" fmla="*/ 2147483647 w 116"/>
                  <a:gd name="T7" fmla="*/ 2147483647 h 100"/>
                  <a:gd name="T8" fmla="*/ 0 w 116"/>
                  <a:gd name="T9" fmla="*/ 2147483647 h 100"/>
                  <a:gd name="T10" fmla="*/ 2147483647 w 116"/>
                  <a:gd name="T11" fmla="*/ 2147483647 h 100"/>
                  <a:gd name="T12" fmla="*/ 2147483647 w 116"/>
                  <a:gd name="T13" fmla="*/ 2147483647 h 100"/>
                  <a:gd name="T14" fmla="*/ 2147483647 w 116"/>
                  <a:gd name="T15" fmla="*/ 2147483647 h 100"/>
                  <a:gd name="T16" fmla="*/ 2147483647 w 116"/>
                  <a:gd name="T17" fmla="*/ 2147483647 h 100"/>
                  <a:gd name="T18" fmla="*/ 2147483647 w 116"/>
                  <a:gd name="T19" fmla="*/ 2147483647 h 100"/>
                  <a:gd name="T20" fmla="*/ 2147483647 w 116"/>
                  <a:gd name="T21" fmla="*/ 2147483647 h 100"/>
                  <a:gd name="T22" fmla="*/ 2147483647 w 116"/>
                  <a:gd name="T23" fmla="*/ 2147483647 h 100"/>
                  <a:gd name="T24" fmla="*/ 2147483647 w 116"/>
                  <a:gd name="T25" fmla="*/ 2147483647 h 100"/>
                  <a:gd name="T26" fmla="*/ 2147483647 w 116"/>
                  <a:gd name="T27" fmla="*/ 2147483647 h 100"/>
                  <a:gd name="T28" fmla="*/ 2147483647 w 116"/>
                  <a:gd name="T29" fmla="*/ 0 h 100"/>
                  <a:gd name="T30" fmla="*/ 2147483647 w 116"/>
                  <a:gd name="T31" fmla="*/ 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100">
                    <a:moveTo>
                      <a:pt x="73" y="0"/>
                    </a:moveTo>
                    <a:lnTo>
                      <a:pt x="50" y="0"/>
                    </a:lnTo>
                    <a:lnTo>
                      <a:pt x="50" y="7"/>
                    </a:lnTo>
                    <a:lnTo>
                      <a:pt x="29" y="29"/>
                    </a:lnTo>
                    <a:lnTo>
                      <a:pt x="0" y="29"/>
                    </a:lnTo>
                    <a:lnTo>
                      <a:pt x="21" y="50"/>
                    </a:lnTo>
                    <a:lnTo>
                      <a:pt x="36" y="72"/>
                    </a:lnTo>
                    <a:lnTo>
                      <a:pt x="43" y="86"/>
                    </a:lnTo>
                    <a:lnTo>
                      <a:pt x="66" y="86"/>
                    </a:lnTo>
                    <a:lnTo>
                      <a:pt x="80" y="100"/>
                    </a:lnTo>
                    <a:lnTo>
                      <a:pt x="87" y="100"/>
                    </a:lnTo>
                    <a:lnTo>
                      <a:pt x="109" y="64"/>
                    </a:lnTo>
                    <a:lnTo>
                      <a:pt x="116" y="29"/>
                    </a:lnTo>
                    <a:lnTo>
                      <a:pt x="109" y="7"/>
                    </a:lnTo>
                    <a:lnTo>
                      <a:pt x="87" y="0"/>
                    </a:lnTo>
                    <a:lnTo>
                      <a:pt x="73"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42" name="Freeform 125"/>
              <p:cNvSpPr>
                <a:spLocks/>
              </p:cNvSpPr>
              <p:nvPr/>
            </p:nvSpPr>
            <p:spPr bwMode="grayWhite">
              <a:xfrm>
                <a:off x="5033963" y="4930775"/>
                <a:ext cx="265112" cy="423863"/>
              </a:xfrm>
              <a:custGeom>
                <a:avLst/>
                <a:gdLst>
                  <a:gd name="T0" fmla="*/ 2147483647 w 145"/>
                  <a:gd name="T1" fmla="*/ 2147483647 h 239"/>
                  <a:gd name="T2" fmla="*/ 2147483647 w 145"/>
                  <a:gd name="T3" fmla="*/ 2147483647 h 239"/>
                  <a:gd name="T4" fmla="*/ 2147483647 w 145"/>
                  <a:gd name="T5" fmla="*/ 2147483647 h 239"/>
                  <a:gd name="T6" fmla="*/ 2147483647 w 145"/>
                  <a:gd name="T7" fmla="*/ 2147483647 h 239"/>
                  <a:gd name="T8" fmla="*/ 2147483647 w 145"/>
                  <a:gd name="T9" fmla="*/ 2147483647 h 239"/>
                  <a:gd name="T10" fmla="*/ 2147483647 w 145"/>
                  <a:gd name="T11" fmla="*/ 2147483647 h 239"/>
                  <a:gd name="T12" fmla="*/ 2147483647 w 145"/>
                  <a:gd name="T13" fmla="*/ 2147483647 h 239"/>
                  <a:gd name="T14" fmla="*/ 2147483647 w 145"/>
                  <a:gd name="T15" fmla="*/ 2147483647 h 239"/>
                  <a:gd name="T16" fmla="*/ 2147483647 w 145"/>
                  <a:gd name="T17" fmla="*/ 2147483647 h 239"/>
                  <a:gd name="T18" fmla="*/ 2147483647 w 145"/>
                  <a:gd name="T19" fmla="*/ 2147483647 h 239"/>
                  <a:gd name="T20" fmla="*/ 2147483647 w 145"/>
                  <a:gd name="T21" fmla="*/ 0 h 239"/>
                  <a:gd name="T22" fmla="*/ 2147483647 w 145"/>
                  <a:gd name="T23" fmla="*/ 2147483647 h 239"/>
                  <a:gd name="T24" fmla="*/ 2147483647 w 145"/>
                  <a:gd name="T25" fmla="*/ 2147483647 h 239"/>
                  <a:gd name="T26" fmla="*/ 2147483647 w 145"/>
                  <a:gd name="T27" fmla="*/ 2147483647 h 239"/>
                  <a:gd name="T28" fmla="*/ 2147483647 w 145"/>
                  <a:gd name="T29" fmla="*/ 2147483647 h 239"/>
                  <a:gd name="T30" fmla="*/ 2147483647 w 145"/>
                  <a:gd name="T31" fmla="*/ 2147483647 h 239"/>
                  <a:gd name="T32" fmla="*/ 2147483647 w 145"/>
                  <a:gd name="T33" fmla="*/ 2147483647 h 239"/>
                  <a:gd name="T34" fmla="*/ 2147483647 w 145"/>
                  <a:gd name="T35" fmla="*/ 2147483647 h 239"/>
                  <a:gd name="T36" fmla="*/ 2147483647 w 145"/>
                  <a:gd name="T37" fmla="*/ 2147483647 h 239"/>
                  <a:gd name="T38" fmla="*/ 2147483647 w 145"/>
                  <a:gd name="T39" fmla="*/ 2147483647 h 239"/>
                  <a:gd name="T40" fmla="*/ 2147483647 w 145"/>
                  <a:gd name="T41" fmla="*/ 2147483647 h 239"/>
                  <a:gd name="T42" fmla="*/ 2147483647 w 145"/>
                  <a:gd name="T43" fmla="*/ 2147483647 h 239"/>
                  <a:gd name="T44" fmla="*/ 2147483647 w 145"/>
                  <a:gd name="T45" fmla="*/ 2147483647 h 239"/>
                  <a:gd name="T46" fmla="*/ 0 w 145"/>
                  <a:gd name="T47" fmla="*/ 2147483647 h 239"/>
                  <a:gd name="T48" fmla="*/ 0 w 145"/>
                  <a:gd name="T49" fmla="*/ 2147483647 h 239"/>
                  <a:gd name="T50" fmla="*/ 2147483647 w 145"/>
                  <a:gd name="T51" fmla="*/ 2147483647 h 239"/>
                  <a:gd name="T52" fmla="*/ 2147483647 w 145"/>
                  <a:gd name="T53" fmla="*/ 2147483647 h 239"/>
                  <a:gd name="T54" fmla="*/ 2147483647 w 145"/>
                  <a:gd name="T55" fmla="*/ 2147483647 h 239"/>
                  <a:gd name="T56" fmla="*/ 2147483647 w 145"/>
                  <a:gd name="T57" fmla="*/ 2147483647 h 239"/>
                  <a:gd name="T58" fmla="*/ 2147483647 w 145"/>
                  <a:gd name="T59" fmla="*/ 2147483647 h 239"/>
                  <a:gd name="T60" fmla="*/ 2147483647 w 145"/>
                  <a:gd name="T61" fmla="*/ 2147483647 h 239"/>
                  <a:gd name="T62" fmla="*/ 2147483647 w 145"/>
                  <a:gd name="T63" fmla="*/ 2147483647 h 239"/>
                  <a:gd name="T64" fmla="*/ 2147483647 w 145"/>
                  <a:gd name="T65" fmla="*/ 2147483647 h 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 h="239">
                    <a:moveTo>
                      <a:pt x="36" y="239"/>
                    </a:moveTo>
                    <a:lnTo>
                      <a:pt x="36" y="232"/>
                    </a:lnTo>
                    <a:lnTo>
                      <a:pt x="36" y="224"/>
                    </a:lnTo>
                    <a:lnTo>
                      <a:pt x="72" y="210"/>
                    </a:lnTo>
                    <a:lnTo>
                      <a:pt x="79" y="203"/>
                    </a:lnTo>
                    <a:lnTo>
                      <a:pt x="79" y="180"/>
                    </a:lnTo>
                    <a:lnTo>
                      <a:pt x="57" y="144"/>
                    </a:lnTo>
                    <a:lnTo>
                      <a:pt x="93" y="109"/>
                    </a:lnTo>
                    <a:lnTo>
                      <a:pt x="123" y="94"/>
                    </a:lnTo>
                    <a:lnTo>
                      <a:pt x="145" y="73"/>
                    </a:lnTo>
                    <a:lnTo>
                      <a:pt x="137" y="0"/>
                    </a:lnTo>
                    <a:lnTo>
                      <a:pt x="123" y="14"/>
                    </a:lnTo>
                    <a:lnTo>
                      <a:pt x="86" y="14"/>
                    </a:lnTo>
                    <a:lnTo>
                      <a:pt x="72" y="14"/>
                    </a:lnTo>
                    <a:lnTo>
                      <a:pt x="57" y="29"/>
                    </a:lnTo>
                    <a:lnTo>
                      <a:pt x="72" y="44"/>
                    </a:lnTo>
                    <a:lnTo>
                      <a:pt x="79" y="66"/>
                    </a:lnTo>
                    <a:lnTo>
                      <a:pt x="79" y="80"/>
                    </a:lnTo>
                    <a:lnTo>
                      <a:pt x="72" y="94"/>
                    </a:lnTo>
                    <a:lnTo>
                      <a:pt x="57" y="80"/>
                    </a:lnTo>
                    <a:lnTo>
                      <a:pt x="57" y="66"/>
                    </a:lnTo>
                    <a:lnTo>
                      <a:pt x="50" y="66"/>
                    </a:lnTo>
                    <a:lnTo>
                      <a:pt x="43" y="51"/>
                    </a:lnTo>
                    <a:lnTo>
                      <a:pt x="0" y="73"/>
                    </a:lnTo>
                    <a:lnTo>
                      <a:pt x="0" y="80"/>
                    </a:lnTo>
                    <a:lnTo>
                      <a:pt x="14" y="80"/>
                    </a:lnTo>
                    <a:lnTo>
                      <a:pt x="36" y="87"/>
                    </a:lnTo>
                    <a:lnTo>
                      <a:pt x="43" y="109"/>
                    </a:lnTo>
                    <a:lnTo>
                      <a:pt x="36" y="144"/>
                    </a:lnTo>
                    <a:lnTo>
                      <a:pt x="14" y="180"/>
                    </a:lnTo>
                    <a:lnTo>
                      <a:pt x="21" y="232"/>
                    </a:lnTo>
                    <a:lnTo>
                      <a:pt x="21" y="239"/>
                    </a:lnTo>
                    <a:lnTo>
                      <a:pt x="36" y="23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43" name="Freeform 126"/>
              <p:cNvSpPr>
                <a:spLocks/>
              </p:cNvSpPr>
              <p:nvPr/>
            </p:nvSpPr>
            <p:spPr bwMode="grayWhite">
              <a:xfrm>
                <a:off x="5048250" y="5340350"/>
                <a:ext cx="22225" cy="25400"/>
              </a:xfrm>
              <a:custGeom>
                <a:avLst/>
                <a:gdLst>
                  <a:gd name="T0" fmla="*/ 2147483647 w 14"/>
                  <a:gd name="T1" fmla="*/ 2147483647 h 14"/>
                  <a:gd name="T2" fmla="*/ 2147483647 w 14"/>
                  <a:gd name="T3" fmla="*/ 0 h 14"/>
                  <a:gd name="T4" fmla="*/ 2147483647 w 14"/>
                  <a:gd name="T5" fmla="*/ 0 h 14"/>
                  <a:gd name="T6" fmla="*/ 0 w 14"/>
                  <a:gd name="T7" fmla="*/ 2147483647 h 14"/>
                  <a:gd name="T8" fmla="*/ 2147483647 w 14"/>
                  <a:gd name="T9" fmla="*/ 2147483647 h 14"/>
                  <a:gd name="T10" fmla="*/ 2147483647 w 14"/>
                  <a:gd name="T11" fmla="*/ 214748364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14" y="7"/>
                    </a:moveTo>
                    <a:lnTo>
                      <a:pt x="14" y="0"/>
                    </a:lnTo>
                    <a:lnTo>
                      <a:pt x="7" y="0"/>
                    </a:lnTo>
                    <a:lnTo>
                      <a:pt x="0" y="7"/>
                    </a:lnTo>
                    <a:lnTo>
                      <a:pt x="7" y="14"/>
                    </a:lnTo>
                    <a:lnTo>
                      <a:pt x="14"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44" name="Freeform 127"/>
              <p:cNvSpPr>
                <a:spLocks/>
              </p:cNvSpPr>
              <p:nvPr/>
            </p:nvSpPr>
            <p:spPr bwMode="grayWhite">
              <a:xfrm>
                <a:off x="5048250" y="5340350"/>
                <a:ext cx="22225" cy="25400"/>
              </a:xfrm>
              <a:custGeom>
                <a:avLst/>
                <a:gdLst>
                  <a:gd name="T0" fmla="*/ 2147483647 w 14"/>
                  <a:gd name="T1" fmla="*/ 2147483647 h 14"/>
                  <a:gd name="T2" fmla="*/ 2147483647 w 14"/>
                  <a:gd name="T3" fmla="*/ 0 h 14"/>
                  <a:gd name="T4" fmla="*/ 2147483647 w 14"/>
                  <a:gd name="T5" fmla="*/ 0 h 14"/>
                  <a:gd name="T6" fmla="*/ 0 w 14"/>
                  <a:gd name="T7" fmla="*/ 2147483647 h 14"/>
                  <a:gd name="T8" fmla="*/ 2147483647 w 14"/>
                  <a:gd name="T9" fmla="*/ 2147483647 h 14"/>
                  <a:gd name="T10" fmla="*/ 2147483647 w 14"/>
                  <a:gd name="T11" fmla="*/ 214748364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14" y="7"/>
                    </a:moveTo>
                    <a:lnTo>
                      <a:pt x="14" y="0"/>
                    </a:lnTo>
                    <a:lnTo>
                      <a:pt x="7" y="0"/>
                    </a:lnTo>
                    <a:lnTo>
                      <a:pt x="0" y="7"/>
                    </a:lnTo>
                    <a:lnTo>
                      <a:pt x="7" y="14"/>
                    </a:lnTo>
                    <a:lnTo>
                      <a:pt x="14"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45" name="Freeform 128"/>
              <p:cNvSpPr>
                <a:spLocks/>
              </p:cNvSpPr>
              <p:nvPr/>
            </p:nvSpPr>
            <p:spPr bwMode="grayWhite">
              <a:xfrm>
                <a:off x="2303463" y="4213225"/>
                <a:ext cx="38100" cy="28575"/>
              </a:xfrm>
              <a:custGeom>
                <a:avLst/>
                <a:gdLst>
                  <a:gd name="T0" fmla="*/ 0 w 21"/>
                  <a:gd name="T1" fmla="*/ 2147483647 h 15"/>
                  <a:gd name="T2" fmla="*/ 2147483647 w 21"/>
                  <a:gd name="T3" fmla="*/ 2147483647 h 15"/>
                  <a:gd name="T4" fmla="*/ 2147483647 w 21"/>
                  <a:gd name="T5" fmla="*/ 2147483647 h 15"/>
                  <a:gd name="T6" fmla="*/ 2147483647 w 21"/>
                  <a:gd name="T7" fmla="*/ 0 h 15"/>
                  <a:gd name="T8" fmla="*/ 0 w 21"/>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0" y="8"/>
                    </a:moveTo>
                    <a:lnTo>
                      <a:pt x="14" y="15"/>
                    </a:lnTo>
                    <a:lnTo>
                      <a:pt x="21" y="8"/>
                    </a:lnTo>
                    <a:lnTo>
                      <a:pt x="7" y="0"/>
                    </a:lnTo>
                    <a:lnTo>
                      <a:pt x="0" y="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46" name="Freeform 129"/>
              <p:cNvSpPr>
                <a:spLocks/>
              </p:cNvSpPr>
              <p:nvPr/>
            </p:nvSpPr>
            <p:spPr bwMode="grayWhite">
              <a:xfrm>
                <a:off x="2146300" y="4087813"/>
                <a:ext cx="250825" cy="88900"/>
              </a:xfrm>
              <a:custGeom>
                <a:avLst/>
                <a:gdLst>
                  <a:gd name="T0" fmla="*/ 0 w 137"/>
                  <a:gd name="T1" fmla="*/ 2147483647 h 50"/>
                  <a:gd name="T2" fmla="*/ 2147483647 w 137"/>
                  <a:gd name="T3" fmla="*/ 2147483647 h 50"/>
                  <a:gd name="T4" fmla="*/ 2147483647 w 137"/>
                  <a:gd name="T5" fmla="*/ 2147483647 h 50"/>
                  <a:gd name="T6" fmla="*/ 2147483647 w 137"/>
                  <a:gd name="T7" fmla="*/ 2147483647 h 50"/>
                  <a:gd name="T8" fmla="*/ 2147483647 w 137"/>
                  <a:gd name="T9" fmla="*/ 2147483647 h 50"/>
                  <a:gd name="T10" fmla="*/ 2147483647 w 137"/>
                  <a:gd name="T11" fmla="*/ 2147483647 h 50"/>
                  <a:gd name="T12" fmla="*/ 2147483647 w 137"/>
                  <a:gd name="T13" fmla="*/ 2147483647 h 50"/>
                  <a:gd name="T14" fmla="*/ 2147483647 w 137"/>
                  <a:gd name="T15" fmla="*/ 2147483647 h 50"/>
                  <a:gd name="T16" fmla="*/ 2147483647 w 137"/>
                  <a:gd name="T17" fmla="*/ 2147483647 h 50"/>
                  <a:gd name="T18" fmla="*/ 2147483647 w 137"/>
                  <a:gd name="T19" fmla="*/ 2147483647 h 50"/>
                  <a:gd name="T20" fmla="*/ 2147483647 w 137"/>
                  <a:gd name="T21" fmla="*/ 2147483647 h 50"/>
                  <a:gd name="T22" fmla="*/ 2147483647 w 137"/>
                  <a:gd name="T23" fmla="*/ 2147483647 h 50"/>
                  <a:gd name="T24" fmla="*/ 2147483647 w 137"/>
                  <a:gd name="T25" fmla="*/ 2147483647 h 50"/>
                  <a:gd name="T26" fmla="*/ 2147483647 w 137"/>
                  <a:gd name="T27" fmla="*/ 2147483647 h 50"/>
                  <a:gd name="T28" fmla="*/ 2147483647 w 137"/>
                  <a:gd name="T29" fmla="*/ 2147483647 h 50"/>
                  <a:gd name="T30" fmla="*/ 2147483647 w 137"/>
                  <a:gd name="T31" fmla="*/ 0 h 50"/>
                  <a:gd name="T32" fmla="*/ 2147483647 w 137"/>
                  <a:gd name="T33" fmla="*/ 2147483647 h 50"/>
                  <a:gd name="T34" fmla="*/ 0 w 137"/>
                  <a:gd name="T35" fmla="*/ 2147483647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7" h="50">
                    <a:moveTo>
                      <a:pt x="0" y="21"/>
                    </a:moveTo>
                    <a:lnTo>
                      <a:pt x="7" y="21"/>
                    </a:lnTo>
                    <a:lnTo>
                      <a:pt x="21" y="7"/>
                    </a:lnTo>
                    <a:lnTo>
                      <a:pt x="43" y="14"/>
                    </a:lnTo>
                    <a:lnTo>
                      <a:pt x="36" y="14"/>
                    </a:lnTo>
                    <a:lnTo>
                      <a:pt x="43" y="14"/>
                    </a:lnTo>
                    <a:lnTo>
                      <a:pt x="79" y="21"/>
                    </a:lnTo>
                    <a:lnTo>
                      <a:pt x="86" y="43"/>
                    </a:lnTo>
                    <a:lnTo>
                      <a:pt x="100" y="43"/>
                    </a:lnTo>
                    <a:lnTo>
                      <a:pt x="93" y="50"/>
                    </a:lnTo>
                    <a:lnTo>
                      <a:pt x="137" y="50"/>
                    </a:lnTo>
                    <a:lnTo>
                      <a:pt x="130" y="43"/>
                    </a:lnTo>
                    <a:lnTo>
                      <a:pt x="123" y="43"/>
                    </a:lnTo>
                    <a:lnTo>
                      <a:pt x="123" y="28"/>
                    </a:lnTo>
                    <a:lnTo>
                      <a:pt x="86" y="14"/>
                    </a:lnTo>
                    <a:lnTo>
                      <a:pt x="43" y="0"/>
                    </a:lnTo>
                    <a:lnTo>
                      <a:pt x="14" y="7"/>
                    </a:lnTo>
                    <a:lnTo>
                      <a:pt x="0" y="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47" name="Freeform 130"/>
              <p:cNvSpPr>
                <a:spLocks/>
              </p:cNvSpPr>
              <p:nvPr/>
            </p:nvSpPr>
            <p:spPr bwMode="grayWhite">
              <a:xfrm>
                <a:off x="2303463" y="4037013"/>
                <a:ext cx="12700" cy="50800"/>
              </a:xfrm>
              <a:custGeom>
                <a:avLst/>
                <a:gdLst>
                  <a:gd name="T0" fmla="*/ 0 w 7"/>
                  <a:gd name="T1" fmla="*/ 0 h 29"/>
                  <a:gd name="T2" fmla="*/ 0 w 7"/>
                  <a:gd name="T3" fmla="*/ 2147483647 h 29"/>
                  <a:gd name="T4" fmla="*/ 2147483647 w 7"/>
                  <a:gd name="T5" fmla="*/ 2147483647 h 29"/>
                  <a:gd name="T6" fmla="*/ 2147483647 w 7"/>
                  <a:gd name="T7" fmla="*/ 2147483647 h 29"/>
                  <a:gd name="T8" fmla="*/ 0 w 7"/>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9">
                    <a:moveTo>
                      <a:pt x="0" y="0"/>
                    </a:moveTo>
                    <a:lnTo>
                      <a:pt x="0" y="7"/>
                    </a:lnTo>
                    <a:lnTo>
                      <a:pt x="7" y="29"/>
                    </a:lnTo>
                    <a:lnTo>
                      <a:pt x="7" y="7"/>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48" name="Freeform 131"/>
              <p:cNvSpPr>
                <a:spLocks/>
              </p:cNvSpPr>
              <p:nvPr/>
            </p:nvSpPr>
            <p:spPr bwMode="grayWhite">
              <a:xfrm>
                <a:off x="5684838" y="1009650"/>
                <a:ext cx="227012" cy="201613"/>
              </a:xfrm>
              <a:custGeom>
                <a:avLst/>
                <a:gdLst>
                  <a:gd name="T0" fmla="*/ 0 w 123"/>
                  <a:gd name="T1" fmla="*/ 2147483647 h 114"/>
                  <a:gd name="T2" fmla="*/ 2147483647 w 123"/>
                  <a:gd name="T3" fmla="*/ 2147483647 h 114"/>
                  <a:gd name="T4" fmla="*/ 2147483647 w 123"/>
                  <a:gd name="T5" fmla="*/ 2147483647 h 114"/>
                  <a:gd name="T6" fmla="*/ 2147483647 w 123"/>
                  <a:gd name="T7" fmla="*/ 2147483647 h 114"/>
                  <a:gd name="T8" fmla="*/ 2147483647 w 123"/>
                  <a:gd name="T9" fmla="*/ 2147483647 h 114"/>
                  <a:gd name="T10" fmla="*/ 2147483647 w 123"/>
                  <a:gd name="T11" fmla="*/ 2147483647 h 114"/>
                  <a:gd name="T12" fmla="*/ 2147483647 w 123"/>
                  <a:gd name="T13" fmla="*/ 2147483647 h 114"/>
                  <a:gd name="T14" fmla="*/ 2147483647 w 123"/>
                  <a:gd name="T15" fmla="*/ 2147483647 h 114"/>
                  <a:gd name="T16" fmla="*/ 2147483647 w 123"/>
                  <a:gd name="T17" fmla="*/ 0 h 114"/>
                  <a:gd name="T18" fmla="*/ 2147483647 w 123"/>
                  <a:gd name="T19" fmla="*/ 2147483647 h 114"/>
                  <a:gd name="T20" fmla="*/ 2147483647 w 123"/>
                  <a:gd name="T21" fmla="*/ 2147483647 h 114"/>
                  <a:gd name="T22" fmla="*/ 2147483647 w 123"/>
                  <a:gd name="T23" fmla="*/ 2147483647 h 114"/>
                  <a:gd name="T24" fmla="*/ 2147483647 w 123"/>
                  <a:gd name="T25" fmla="*/ 2147483647 h 114"/>
                  <a:gd name="T26" fmla="*/ 2147483647 w 123"/>
                  <a:gd name="T27" fmla="*/ 2147483647 h 114"/>
                  <a:gd name="T28" fmla="*/ 0 w 123"/>
                  <a:gd name="T29" fmla="*/ 2147483647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3" h="114">
                    <a:moveTo>
                      <a:pt x="0" y="114"/>
                    </a:moveTo>
                    <a:lnTo>
                      <a:pt x="29" y="114"/>
                    </a:lnTo>
                    <a:lnTo>
                      <a:pt x="43" y="86"/>
                    </a:lnTo>
                    <a:lnTo>
                      <a:pt x="80" y="93"/>
                    </a:lnTo>
                    <a:lnTo>
                      <a:pt x="87" y="86"/>
                    </a:lnTo>
                    <a:lnTo>
                      <a:pt x="87" y="50"/>
                    </a:lnTo>
                    <a:lnTo>
                      <a:pt x="109" y="50"/>
                    </a:lnTo>
                    <a:lnTo>
                      <a:pt x="123" y="43"/>
                    </a:lnTo>
                    <a:lnTo>
                      <a:pt x="116" y="0"/>
                    </a:lnTo>
                    <a:lnTo>
                      <a:pt x="94" y="28"/>
                    </a:lnTo>
                    <a:lnTo>
                      <a:pt x="87" y="50"/>
                    </a:lnTo>
                    <a:lnTo>
                      <a:pt x="50" y="64"/>
                    </a:lnTo>
                    <a:lnTo>
                      <a:pt x="43" y="86"/>
                    </a:lnTo>
                    <a:lnTo>
                      <a:pt x="22" y="86"/>
                    </a:lnTo>
                    <a:lnTo>
                      <a:pt x="0" y="1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49" name="Freeform 132"/>
              <p:cNvSpPr>
                <a:spLocks/>
              </p:cNvSpPr>
              <p:nvPr/>
            </p:nvSpPr>
            <p:spPr bwMode="grayWhite">
              <a:xfrm>
                <a:off x="5645150" y="955675"/>
                <a:ext cx="104775" cy="177800"/>
              </a:xfrm>
              <a:custGeom>
                <a:avLst/>
                <a:gdLst>
                  <a:gd name="T0" fmla="*/ 0 w 58"/>
                  <a:gd name="T1" fmla="*/ 2147483647 h 101"/>
                  <a:gd name="T2" fmla="*/ 2147483647 w 58"/>
                  <a:gd name="T3" fmla="*/ 2147483647 h 101"/>
                  <a:gd name="T4" fmla="*/ 2147483647 w 58"/>
                  <a:gd name="T5" fmla="*/ 2147483647 h 101"/>
                  <a:gd name="T6" fmla="*/ 2147483647 w 58"/>
                  <a:gd name="T7" fmla="*/ 2147483647 h 101"/>
                  <a:gd name="T8" fmla="*/ 2147483647 w 58"/>
                  <a:gd name="T9" fmla="*/ 2147483647 h 101"/>
                  <a:gd name="T10" fmla="*/ 2147483647 w 58"/>
                  <a:gd name="T11" fmla="*/ 0 h 101"/>
                  <a:gd name="T12" fmla="*/ 2147483647 w 58"/>
                  <a:gd name="T13" fmla="*/ 2147483647 h 101"/>
                  <a:gd name="T14" fmla="*/ 2147483647 w 58"/>
                  <a:gd name="T15" fmla="*/ 2147483647 h 101"/>
                  <a:gd name="T16" fmla="*/ 2147483647 w 58"/>
                  <a:gd name="T17" fmla="*/ 2147483647 h 101"/>
                  <a:gd name="T18" fmla="*/ 0 w 58"/>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101">
                    <a:moveTo>
                      <a:pt x="0" y="94"/>
                    </a:moveTo>
                    <a:lnTo>
                      <a:pt x="22" y="101"/>
                    </a:lnTo>
                    <a:lnTo>
                      <a:pt x="58" y="94"/>
                    </a:lnTo>
                    <a:lnTo>
                      <a:pt x="51" y="73"/>
                    </a:lnTo>
                    <a:lnTo>
                      <a:pt x="58" y="37"/>
                    </a:lnTo>
                    <a:lnTo>
                      <a:pt x="58" y="0"/>
                    </a:lnTo>
                    <a:lnTo>
                      <a:pt x="29" y="30"/>
                    </a:lnTo>
                    <a:lnTo>
                      <a:pt x="29" y="65"/>
                    </a:lnTo>
                    <a:lnTo>
                      <a:pt x="8" y="65"/>
                    </a:lnTo>
                    <a:lnTo>
                      <a:pt x="0" y="9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50" name="Freeform 133"/>
              <p:cNvSpPr>
                <a:spLocks/>
              </p:cNvSpPr>
              <p:nvPr/>
            </p:nvSpPr>
            <p:spPr bwMode="grayWhite">
              <a:xfrm>
                <a:off x="5603875" y="1160463"/>
                <a:ext cx="55563" cy="38100"/>
              </a:xfrm>
              <a:custGeom>
                <a:avLst/>
                <a:gdLst>
                  <a:gd name="T0" fmla="*/ 0 w 29"/>
                  <a:gd name="T1" fmla="*/ 2147483647 h 21"/>
                  <a:gd name="T2" fmla="*/ 2147483647 w 29"/>
                  <a:gd name="T3" fmla="*/ 2147483647 h 21"/>
                  <a:gd name="T4" fmla="*/ 2147483647 w 29"/>
                  <a:gd name="T5" fmla="*/ 0 h 21"/>
                  <a:gd name="T6" fmla="*/ 0 w 29"/>
                  <a:gd name="T7" fmla="*/ 2147483647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21">
                    <a:moveTo>
                      <a:pt x="0" y="21"/>
                    </a:moveTo>
                    <a:lnTo>
                      <a:pt x="29" y="21"/>
                    </a:lnTo>
                    <a:lnTo>
                      <a:pt x="21" y="0"/>
                    </a:lnTo>
                    <a:lnTo>
                      <a:pt x="0" y="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51" name="Freeform 134"/>
              <p:cNvSpPr>
                <a:spLocks/>
              </p:cNvSpPr>
              <p:nvPr/>
            </p:nvSpPr>
            <p:spPr bwMode="grayWhite">
              <a:xfrm>
                <a:off x="5407025" y="1098550"/>
                <a:ext cx="157163" cy="123825"/>
              </a:xfrm>
              <a:custGeom>
                <a:avLst/>
                <a:gdLst>
                  <a:gd name="T0" fmla="*/ 0 w 87"/>
                  <a:gd name="T1" fmla="*/ 2147483647 h 71"/>
                  <a:gd name="T2" fmla="*/ 2147483647 w 87"/>
                  <a:gd name="T3" fmla="*/ 2147483647 h 71"/>
                  <a:gd name="T4" fmla="*/ 2147483647 w 87"/>
                  <a:gd name="T5" fmla="*/ 2147483647 h 71"/>
                  <a:gd name="T6" fmla="*/ 2147483647 w 87"/>
                  <a:gd name="T7" fmla="*/ 2147483647 h 71"/>
                  <a:gd name="T8" fmla="*/ 2147483647 w 87"/>
                  <a:gd name="T9" fmla="*/ 2147483647 h 71"/>
                  <a:gd name="T10" fmla="*/ 2147483647 w 87"/>
                  <a:gd name="T11" fmla="*/ 2147483647 h 71"/>
                  <a:gd name="T12" fmla="*/ 2147483647 w 87"/>
                  <a:gd name="T13" fmla="*/ 2147483647 h 71"/>
                  <a:gd name="T14" fmla="*/ 2147483647 w 87"/>
                  <a:gd name="T15" fmla="*/ 2147483647 h 71"/>
                  <a:gd name="T16" fmla="*/ 2147483647 w 87"/>
                  <a:gd name="T17" fmla="*/ 2147483647 h 71"/>
                  <a:gd name="T18" fmla="*/ 2147483647 w 87"/>
                  <a:gd name="T19" fmla="*/ 2147483647 h 71"/>
                  <a:gd name="T20" fmla="*/ 2147483647 w 87"/>
                  <a:gd name="T21" fmla="*/ 2147483647 h 71"/>
                  <a:gd name="T22" fmla="*/ 2147483647 w 87"/>
                  <a:gd name="T23" fmla="*/ 0 h 71"/>
                  <a:gd name="T24" fmla="*/ 0 w 87"/>
                  <a:gd name="T25" fmla="*/ 2147483647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71">
                    <a:moveTo>
                      <a:pt x="0" y="28"/>
                    </a:moveTo>
                    <a:lnTo>
                      <a:pt x="14" y="36"/>
                    </a:lnTo>
                    <a:lnTo>
                      <a:pt x="29" y="36"/>
                    </a:lnTo>
                    <a:lnTo>
                      <a:pt x="29" y="64"/>
                    </a:lnTo>
                    <a:lnTo>
                      <a:pt x="50" y="71"/>
                    </a:lnTo>
                    <a:lnTo>
                      <a:pt x="66" y="64"/>
                    </a:lnTo>
                    <a:lnTo>
                      <a:pt x="66" y="43"/>
                    </a:lnTo>
                    <a:lnTo>
                      <a:pt x="87" y="21"/>
                    </a:lnTo>
                    <a:lnTo>
                      <a:pt x="73" y="14"/>
                    </a:lnTo>
                    <a:lnTo>
                      <a:pt x="43" y="28"/>
                    </a:lnTo>
                    <a:lnTo>
                      <a:pt x="43" y="14"/>
                    </a:lnTo>
                    <a:lnTo>
                      <a:pt x="29" y="0"/>
                    </a:lnTo>
                    <a:lnTo>
                      <a:pt x="0" y="2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52" name="Freeform 135"/>
              <p:cNvSpPr>
                <a:spLocks/>
              </p:cNvSpPr>
              <p:nvPr/>
            </p:nvSpPr>
            <p:spPr bwMode="grayWhite">
              <a:xfrm>
                <a:off x="4554538" y="1160463"/>
                <a:ext cx="398462" cy="509587"/>
              </a:xfrm>
              <a:custGeom>
                <a:avLst/>
                <a:gdLst>
                  <a:gd name="T0" fmla="*/ 0 w 217"/>
                  <a:gd name="T1" fmla="*/ 2147483647 h 288"/>
                  <a:gd name="T2" fmla="*/ 2147483647 w 217"/>
                  <a:gd name="T3" fmla="*/ 2147483647 h 288"/>
                  <a:gd name="T4" fmla="*/ 2147483647 w 217"/>
                  <a:gd name="T5" fmla="*/ 2147483647 h 288"/>
                  <a:gd name="T6" fmla="*/ 2147483647 w 217"/>
                  <a:gd name="T7" fmla="*/ 2147483647 h 288"/>
                  <a:gd name="T8" fmla="*/ 2147483647 w 217"/>
                  <a:gd name="T9" fmla="*/ 2147483647 h 288"/>
                  <a:gd name="T10" fmla="*/ 2147483647 w 217"/>
                  <a:gd name="T11" fmla="*/ 2147483647 h 288"/>
                  <a:gd name="T12" fmla="*/ 2147483647 w 217"/>
                  <a:gd name="T13" fmla="*/ 2147483647 h 288"/>
                  <a:gd name="T14" fmla="*/ 2147483647 w 217"/>
                  <a:gd name="T15" fmla="*/ 2147483647 h 288"/>
                  <a:gd name="T16" fmla="*/ 2147483647 w 217"/>
                  <a:gd name="T17" fmla="*/ 2147483647 h 288"/>
                  <a:gd name="T18" fmla="*/ 2147483647 w 217"/>
                  <a:gd name="T19" fmla="*/ 2147483647 h 288"/>
                  <a:gd name="T20" fmla="*/ 2147483647 w 217"/>
                  <a:gd name="T21" fmla="*/ 2147483647 h 288"/>
                  <a:gd name="T22" fmla="*/ 2147483647 w 217"/>
                  <a:gd name="T23" fmla="*/ 2147483647 h 288"/>
                  <a:gd name="T24" fmla="*/ 2147483647 w 217"/>
                  <a:gd name="T25" fmla="*/ 2147483647 h 288"/>
                  <a:gd name="T26" fmla="*/ 2147483647 w 217"/>
                  <a:gd name="T27" fmla="*/ 2147483647 h 288"/>
                  <a:gd name="T28" fmla="*/ 2147483647 w 217"/>
                  <a:gd name="T29" fmla="*/ 2147483647 h 288"/>
                  <a:gd name="T30" fmla="*/ 2147483647 w 217"/>
                  <a:gd name="T31" fmla="*/ 2147483647 h 288"/>
                  <a:gd name="T32" fmla="*/ 2147483647 w 217"/>
                  <a:gd name="T33" fmla="*/ 2147483647 h 288"/>
                  <a:gd name="T34" fmla="*/ 2147483647 w 217"/>
                  <a:gd name="T35" fmla="*/ 2147483647 h 288"/>
                  <a:gd name="T36" fmla="*/ 2147483647 w 217"/>
                  <a:gd name="T37" fmla="*/ 2147483647 h 288"/>
                  <a:gd name="T38" fmla="*/ 2147483647 w 217"/>
                  <a:gd name="T39" fmla="*/ 2147483647 h 288"/>
                  <a:gd name="T40" fmla="*/ 2147483647 w 217"/>
                  <a:gd name="T41" fmla="*/ 2147483647 h 288"/>
                  <a:gd name="T42" fmla="*/ 2147483647 w 217"/>
                  <a:gd name="T43" fmla="*/ 2147483647 h 288"/>
                  <a:gd name="T44" fmla="*/ 2147483647 w 217"/>
                  <a:gd name="T45" fmla="*/ 2147483647 h 288"/>
                  <a:gd name="T46" fmla="*/ 2147483647 w 217"/>
                  <a:gd name="T47" fmla="*/ 0 h 288"/>
                  <a:gd name="T48" fmla="*/ 2147483647 w 217"/>
                  <a:gd name="T49" fmla="*/ 2147483647 h 288"/>
                  <a:gd name="T50" fmla="*/ 2147483647 w 217"/>
                  <a:gd name="T51" fmla="*/ 0 h 288"/>
                  <a:gd name="T52" fmla="*/ 2147483647 w 217"/>
                  <a:gd name="T53" fmla="*/ 2147483647 h 288"/>
                  <a:gd name="T54" fmla="*/ 2147483647 w 217"/>
                  <a:gd name="T55" fmla="*/ 2147483647 h 288"/>
                  <a:gd name="T56" fmla="*/ 2147483647 w 217"/>
                  <a:gd name="T57" fmla="*/ 2147483647 h 288"/>
                  <a:gd name="T58" fmla="*/ 2147483647 w 217"/>
                  <a:gd name="T59" fmla="*/ 2147483647 h 288"/>
                  <a:gd name="T60" fmla="*/ 2147483647 w 217"/>
                  <a:gd name="T61" fmla="*/ 2147483647 h 288"/>
                  <a:gd name="T62" fmla="*/ 0 w 217"/>
                  <a:gd name="T63" fmla="*/ 2147483647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7" h="288">
                    <a:moveTo>
                      <a:pt x="0" y="65"/>
                    </a:moveTo>
                    <a:lnTo>
                      <a:pt x="7" y="137"/>
                    </a:lnTo>
                    <a:lnTo>
                      <a:pt x="29" y="173"/>
                    </a:lnTo>
                    <a:lnTo>
                      <a:pt x="50" y="173"/>
                    </a:lnTo>
                    <a:lnTo>
                      <a:pt x="36" y="187"/>
                    </a:lnTo>
                    <a:lnTo>
                      <a:pt x="43" y="224"/>
                    </a:lnTo>
                    <a:lnTo>
                      <a:pt x="79" y="288"/>
                    </a:lnTo>
                    <a:lnTo>
                      <a:pt x="116" y="158"/>
                    </a:lnTo>
                    <a:lnTo>
                      <a:pt x="123" y="144"/>
                    </a:lnTo>
                    <a:lnTo>
                      <a:pt x="130" y="173"/>
                    </a:lnTo>
                    <a:lnTo>
                      <a:pt x="145" y="187"/>
                    </a:lnTo>
                    <a:lnTo>
                      <a:pt x="130" y="224"/>
                    </a:lnTo>
                    <a:lnTo>
                      <a:pt x="159" y="231"/>
                    </a:lnTo>
                    <a:lnTo>
                      <a:pt x="188" y="210"/>
                    </a:lnTo>
                    <a:lnTo>
                      <a:pt x="166" y="180"/>
                    </a:lnTo>
                    <a:lnTo>
                      <a:pt x="138" y="122"/>
                    </a:lnTo>
                    <a:lnTo>
                      <a:pt x="116" y="108"/>
                    </a:lnTo>
                    <a:lnTo>
                      <a:pt x="102" y="65"/>
                    </a:lnTo>
                    <a:lnTo>
                      <a:pt x="138" y="94"/>
                    </a:lnTo>
                    <a:lnTo>
                      <a:pt x="173" y="108"/>
                    </a:lnTo>
                    <a:lnTo>
                      <a:pt x="202" y="79"/>
                    </a:lnTo>
                    <a:lnTo>
                      <a:pt x="217" y="43"/>
                    </a:lnTo>
                    <a:lnTo>
                      <a:pt x="217" y="28"/>
                    </a:lnTo>
                    <a:lnTo>
                      <a:pt x="166" y="0"/>
                    </a:lnTo>
                    <a:lnTo>
                      <a:pt x="138" y="28"/>
                    </a:lnTo>
                    <a:lnTo>
                      <a:pt x="123" y="0"/>
                    </a:lnTo>
                    <a:lnTo>
                      <a:pt x="93" y="21"/>
                    </a:lnTo>
                    <a:lnTo>
                      <a:pt x="93" y="43"/>
                    </a:lnTo>
                    <a:lnTo>
                      <a:pt x="72" y="35"/>
                    </a:lnTo>
                    <a:lnTo>
                      <a:pt x="65" y="65"/>
                    </a:lnTo>
                    <a:lnTo>
                      <a:pt x="36" y="58"/>
                    </a:lnTo>
                    <a:lnTo>
                      <a:pt x="0" y="6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53" name="Freeform 136"/>
              <p:cNvSpPr>
                <a:spLocks/>
              </p:cNvSpPr>
              <p:nvPr/>
            </p:nvSpPr>
            <p:spPr bwMode="grayWhite">
              <a:xfrm>
                <a:off x="1039813" y="3217863"/>
                <a:ext cx="131762" cy="88900"/>
              </a:xfrm>
              <a:custGeom>
                <a:avLst/>
                <a:gdLst>
                  <a:gd name="T0" fmla="*/ 0 w 72"/>
                  <a:gd name="T1" fmla="*/ 0 h 51"/>
                  <a:gd name="T2" fmla="*/ 2147483647 w 72"/>
                  <a:gd name="T3" fmla="*/ 2147483647 h 51"/>
                  <a:gd name="T4" fmla="*/ 2147483647 w 72"/>
                  <a:gd name="T5" fmla="*/ 2147483647 h 51"/>
                  <a:gd name="T6" fmla="*/ 2147483647 w 72"/>
                  <a:gd name="T7" fmla="*/ 2147483647 h 51"/>
                  <a:gd name="T8" fmla="*/ 2147483647 w 72"/>
                  <a:gd name="T9" fmla="*/ 2147483647 h 51"/>
                  <a:gd name="T10" fmla="*/ 2147483647 w 72"/>
                  <a:gd name="T11" fmla="*/ 2147483647 h 51"/>
                  <a:gd name="T12" fmla="*/ 2147483647 w 72"/>
                  <a:gd name="T13" fmla="*/ 2147483647 h 51"/>
                  <a:gd name="T14" fmla="*/ 2147483647 w 72"/>
                  <a:gd name="T15" fmla="*/ 2147483647 h 51"/>
                  <a:gd name="T16" fmla="*/ 2147483647 w 72"/>
                  <a:gd name="T17" fmla="*/ 0 h 51"/>
                  <a:gd name="T18" fmla="*/ 0 w 72"/>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51">
                    <a:moveTo>
                      <a:pt x="0" y="0"/>
                    </a:moveTo>
                    <a:lnTo>
                      <a:pt x="7" y="23"/>
                    </a:lnTo>
                    <a:lnTo>
                      <a:pt x="29" y="30"/>
                    </a:lnTo>
                    <a:lnTo>
                      <a:pt x="43" y="37"/>
                    </a:lnTo>
                    <a:lnTo>
                      <a:pt x="43" y="44"/>
                    </a:lnTo>
                    <a:lnTo>
                      <a:pt x="57" y="51"/>
                    </a:lnTo>
                    <a:lnTo>
                      <a:pt x="72" y="51"/>
                    </a:lnTo>
                    <a:lnTo>
                      <a:pt x="36" y="7"/>
                    </a:lnTo>
                    <a:lnTo>
                      <a:pt x="7"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54" name="Freeform 137"/>
              <p:cNvSpPr>
                <a:spLocks/>
              </p:cNvSpPr>
              <p:nvPr/>
            </p:nvSpPr>
            <p:spPr bwMode="grayWhite">
              <a:xfrm>
                <a:off x="5364163" y="4979988"/>
                <a:ext cx="174625" cy="347662"/>
              </a:xfrm>
              <a:custGeom>
                <a:avLst/>
                <a:gdLst>
                  <a:gd name="T0" fmla="*/ 0 w 95"/>
                  <a:gd name="T1" fmla="*/ 2147483647 h 195"/>
                  <a:gd name="T2" fmla="*/ 2147483647 w 95"/>
                  <a:gd name="T3" fmla="*/ 2147483647 h 195"/>
                  <a:gd name="T4" fmla="*/ 2147483647 w 95"/>
                  <a:gd name="T5" fmla="*/ 2147483647 h 195"/>
                  <a:gd name="T6" fmla="*/ 2147483647 w 95"/>
                  <a:gd name="T7" fmla="*/ 2147483647 h 195"/>
                  <a:gd name="T8" fmla="*/ 2147483647 w 95"/>
                  <a:gd name="T9" fmla="*/ 2147483647 h 195"/>
                  <a:gd name="T10" fmla="*/ 2147483647 w 95"/>
                  <a:gd name="T11" fmla="*/ 2147483647 h 195"/>
                  <a:gd name="T12" fmla="*/ 2147483647 w 95"/>
                  <a:gd name="T13" fmla="*/ 2147483647 h 195"/>
                  <a:gd name="T14" fmla="*/ 2147483647 w 95"/>
                  <a:gd name="T15" fmla="*/ 2147483647 h 195"/>
                  <a:gd name="T16" fmla="*/ 2147483647 w 95"/>
                  <a:gd name="T17" fmla="*/ 2147483647 h 195"/>
                  <a:gd name="T18" fmla="*/ 2147483647 w 95"/>
                  <a:gd name="T19" fmla="*/ 2147483647 h 195"/>
                  <a:gd name="T20" fmla="*/ 2147483647 w 95"/>
                  <a:gd name="T21" fmla="*/ 0 h 195"/>
                  <a:gd name="T22" fmla="*/ 2147483647 w 95"/>
                  <a:gd name="T23" fmla="*/ 2147483647 h 195"/>
                  <a:gd name="T24" fmla="*/ 2147483647 w 95"/>
                  <a:gd name="T25" fmla="*/ 2147483647 h 195"/>
                  <a:gd name="T26" fmla="*/ 2147483647 w 95"/>
                  <a:gd name="T27" fmla="*/ 2147483647 h 195"/>
                  <a:gd name="T28" fmla="*/ 2147483647 w 95"/>
                  <a:gd name="T29" fmla="*/ 2147483647 h 195"/>
                  <a:gd name="T30" fmla="*/ 2147483647 w 95"/>
                  <a:gd name="T31" fmla="*/ 2147483647 h 195"/>
                  <a:gd name="T32" fmla="*/ 2147483647 w 95"/>
                  <a:gd name="T33" fmla="*/ 2147483647 h 195"/>
                  <a:gd name="T34" fmla="*/ 0 w 95"/>
                  <a:gd name="T35" fmla="*/ 2147483647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5" h="195">
                    <a:moveTo>
                      <a:pt x="0" y="137"/>
                    </a:moveTo>
                    <a:lnTo>
                      <a:pt x="8" y="174"/>
                    </a:lnTo>
                    <a:lnTo>
                      <a:pt x="22" y="195"/>
                    </a:lnTo>
                    <a:lnTo>
                      <a:pt x="44" y="195"/>
                    </a:lnTo>
                    <a:lnTo>
                      <a:pt x="51" y="181"/>
                    </a:lnTo>
                    <a:lnTo>
                      <a:pt x="81" y="87"/>
                    </a:lnTo>
                    <a:lnTo>
                      <a:pt x="88" y="44"/>
                    </a:lnTo>
                    <a:lnTo>
                      <a:pt x="95" y="51"/>
                    </a:lnTo>
                    <a:lnTo>
                      <a:pt x="95" y="44"/>
                    </a:lnTo>
                    <a:lnTo>
                      <a:pt x="88" y="8"/>
                    </a:lnTo>
                    <a:lnTo>
                      <a:pt x="81" y="0"/>
                    </a:lnTo>
                    <a:lnTo>
                      <a:pt x="72" y="15"/>
                    </a:lnTo>
                    <a:lnTo>
                      <a:pt x="65" y="15"/>
                    </a:lnTo>
                    <a:lnTo>
                      <a:pt x="65" y="37"/>
                    </a:lnTo>
                    <a:lnTo>
                      <a:pt x="22" y="58"/>
                    </a:lnTo>
                    <a:lnTo>
                      <a:pt x="8" y="80"/>
                    </a:lnTo>
                    <a:lnTo>
                      <a:pt x="22" y="115"/>
                    </a:lnTo>
                    <a:lnTo>
                      <a:pt x="0" y="13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55" name="Freeform 138"/>
              <p:cNvSpPr>
                <a:spLocks/>
              </p:cNvSpPr>
              <p:nvPr/>
            </p:nvSpPr>
            <p:spPr bwMode="grayWhite">
              <a:xfrm>
                <a:off x="7013575" y="4176713"/>
                <a:ext cx="69850" cy="50800"/>
              </a:xfrm>
              <a:custGeom>
                <a:avLst/>
                <a:gdLst>
                  <a:gd name="T0" fmla="*/ 0 w 36"/>
                  <a:gd name="T1" fmla="*/ 2147483647 h 29"/>
                  <a:gd name="T2" fmla="*/ 0 w 36"/>
                  <a:gd name="T3" fmla="*/ 2147483647 h 29"/>
                  <a:gd name="T4" fmla="*/ 2147483647 w 36"/>
                  <a:gd name="T5" fmla="*/ 2147483647 h 29"/>
                  <a:gd name="T6" fmla="*/ 2147483647 w 36"/>
                  <a:gd name="T7" fmla="*/ 2147483647 h 29"/>
                  <a:gd name="T8" fmla="*/ 2147483647 w 36"/>
                  <a:gd name="T9" fmla="*/ 0 h 29"/>
                  <a:gd name="T10" fmla="*/ 2147483647 w 36"/>
                  <a:gd name="T11" fmla="*/ 0 h 29"/>
                  <a:gd name="T12" fmla="*/ 0 w 36"/>
                  <a:gd name="T13" fmla="*/ 214748364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29">
                    <a:moveTo>
                      <a:pt x="0" y="7"/>
                    </a:moveTo>
                    <a:lnTo>
                      <a:pt x="0" y="21"/>
                    </a:lnTo>
                    <a:lnTo>
                      <a:pt x="14" y="29"/>
                    </a:lnTo>
                    <a:lnTo>
                      <a:pt x="21" y="21"/>
                    </a:lnTo>
                    <a:lnTo>
                      <a:pt x="36" y="0"/>
                    </a:lnTo>
                    <a:lnTo>
                      <a:pt x="7"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56" name="Freeform 139"/>
              <p:cNvSpPr>
                <a:spLocks/>
              </p:cNvSpPr>
              <p:nvPr/>
            </p:nvSpPr>
            <p:spPr bwMode="grayWhite">
              <a:xfrm>
                <a:off x="8174038" y="3217863"/>
                <a:ext cx="39687" cy="38100"/>
              </a:xfrm>
              <a:custGeom>
                <a:avLst/>
                <a:gdLst>
                  <a:gd name="T0" fmla="*/ 0 w 23"/>
                  <a:gd name="T1" fmla="*/ 2147483647 h 23"/>
                  <a:gd name="T2" fmla="*/ 0 w 23"/>
                  <a:gd name="T3" fmla="*/ 2147483647 h 23"/>
                  <a:gd name="T4" fmla="*/ 2147483647 w 23"/>
                  <a:gd name="T5" fmla="*/ 2147483647 h 23"/>
                  <a:gd name="T6" fmla="*/ 2147483647 w 23"/>
                  <a:gd name="T7" fmla="*/ 0 h 23"/>
                  <a:gd name="T8" fmla="*/ 0 w 23"/>
                  <a:gd name="T9" fmla="*/ 2147483647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0" y="7"/>
                    </a:moveTo>
                    <a:lnTo>
                      <a:pt x="0" y="23"/>
                    </a:lnTo>
                    <a:lnTo>
                      <a:pt x="9" y="7"/>
                    </a:lnTo>
                    <a:lnTo>
                      <a:pt x="23" y="0"/>
                    </a:lnTo>
                    <a:lnTo>
                      <a:pt x="0" y="7"/>
                    </a:lnTo>
                    <a:close/>
                  </a:path>
                </a:pathLst>
              </a:custGeom>
              <a:solidFill>
                <a:srgbClr val="DDDDDD"/>
              </a:solidFill>
              <a:ln w="3175" cmpd="sng">
                <a:solidFill>
                  <a:schemeClr val="bg1"/>
                </a:solidFill>
                <a:round/>
                <a:headEnd/>
                <a:tailEnd/>
              </a:ln>
            </p:spPr>
            <p:txBody>
              <a:bodyPr/>
              <a:lstStyle/>
              <a:p>
                <a:endParaRPr lang="en-US" sz="1350" dirty="0"/>
              </a:p>
            </p:txBody>
          </p:sp>
          <p:sp>
            <p:nvSpPr>
              <p:cNvPr id="157" name="Freeform 140"/>
              <p:cNvSpPr>
                <a:spLocks/>
              </p:cNvSpPr>
              <p:nvPr/>
            </p:nvSpPr>
            <p:spPr bwMode="grayWhite">
              <a:xfrm>
                <a:off x="8383588" y="2859088"/>
                <a:ext cx="30162" cy="26987"/>
              </a:xfrm>
              <a:custGeom>
                <a:avLst/>
                <a:gdLst>
                  <a:gd name="T0" fmla="*/ 0 w 15"/>
                  <a:gd name="T1" fmla="*/ 2147483647 h 15"/>
                  <a:gd name="T2" fmla="*/ 2147483647 w 15"/>
                  <a:gd name="T3" fmla="*/ 2147483647 h 15"/>
                  <a:gd name="T4" fmla="*/ 2147483647 w 15"/>
                  <a:gd name="T5" fmla="*/ 0 h 15"/>
                  <a:gd name="T6" fmla="*/ 2147483647 w 15"/>
                  <a:gd name="T7" fmla="*/ 0 h 15"/>
                  <a:gd name="T8" fmla="*/ 0 w 15"/>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5"/>
                    </a:moveTo>
                    <a:lnTo>
                      <a:pt x="15" y="7"/>
                    </a:lnTo>
                    <a:lnTo>
                      <a:pt x="15" y="0"/>
                    </a:lnTo>
                    <a:lnTo>
                      <a:pt x="8" y="0"/>
                    </a:lnTo>
                    <a:lnTo>
                      <a:pt x="0" y="1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58" name="Freeform 141"/>
              <p:cNvSpPr>
                <a:spLocks/>
              </p:cNvSpPr>
              <p:nvPr/>
            </p:nvSpPr>
            <p:spPr bwMode="grayWhite">
              <a:xfrm>
                <a:off x="8383588" y="2859088"/>
                <a:ext cx="30162" cy="26987"/>
              </a:xfrm>
              <a:custGeom>
                <a:avLst/>
                <a:gdLst>
                  <a:gd name="T0" fmla="*/ 0 w 15"/>
                  <a:gd name="T1" fmla="*/ 2147483647 h 15"/>
                  <a:gd name="T2" fmla="*/ 2147483647 w 15"/>
                  <a:gd name="T3" fmla="*/ 2147483647 h 15"/>
                  <a:gd name="T4" fmla="*/ 2147483647 w 15"/>
                  <a:gd name="T5" fmla="*/ 0 h 15"/>
                  <a:gd name="T6" fmla="*/ 2147483647 w 15"/>
                  <a:gd name="T7" fmla="*/ 0 h 15"/>
                  <a:gd name="T8" fmla="*/ 0 w 15"/>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0" y="15"/>
                    </a:moveTo>
                    <a:lnTo>
                      <a:pt x="15" y="7"/>
                    </a:lnTo>
                    <a:lnTo>
                      <a:pt x="15" y="0"/>
                    </a:lnTo>
                    <a:lnTo>
                      <a:pt x="8" y="0"/>
                    </a:lnTo>
                    <a:lnTo>
                      <a:pt x="0" y="15"/>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59" name="Freeform 142"/>
              <p:cNvSpPr>
                <a:spLocks/>
              </p:cNvSpPr>
              <p:nvPr/>
            </p:nvSpPr>
            <p:spPr bwMode="grayWhite">
              <a:xfrm>
                <a:off x="7843838" y="3076575"/>
                <a:ext cx="65087" cy="333375"/>
              </a:xfrm>
              <a:custGeom>
                <a:avLst/>
                <a:gdLst>
                  <a:gd name="T0" fmla="*/ 0 w 37"/>
                  <a:gd name="T1" fmla="*/ 2147483647 h 188"/>
                  <a:gd name="T2" fmla="*/ 0 w 37"/>
                  <a:gd name="T3" fmla="*/ 2147483647 h 188"/>
                  <a:gd name="T4" fmla="*/ 2147483647 w 37"/>
                  <a:gd name="T5" fmla="*/ 2147483647 h 188"/>
                  <a:gd name="T6" fmla="*/ 0 w 37"/>
                  <a:gd name="T7" fmla="*/ 2147483647 h 188"/>
                  <a:gd name="T8" fmla="*/ 2147483647 w 37"/>
                  <a:gd name="T9" fmla="*/ 2147483647 h 188"/>
                  <a:gd name="T10" fmla="*/ 0 w 37"/>
                  <a:gd name="T11" fmla="*/ 2147483647 h 188"/>
                  <a:gd name="T12" fmla="*/ 2147483647 w 37"/>
                  <a:gd name="T13" fmla="*/ 2147483647 h 188"/>
                  <a:gd name="T14" fmla="*/ 2147483647 w 37"/>
                  <a:gd name="T15" fmla="*/ 2147483647 h 188"/>
                  <a:gd name="T16" fmla="*/ 2147483647 w 37"/>
                  <a:gd name="T17" fmla="*/ 2147483647 h 188"/>
                  <a:gd name="T18" fmla="*/ 2147483647 w 37"/>
                  <a:gd name="T19" fmla="*/ 2147483647 h 188"/>
                  <a:gd name="T20" fmla="*/ 2147483647 w 37"/>
                  <a:gd name="T21" fmla="*/ 2147483647 h 188"/>
                  <a:gd name="T22" fmla="*/ 2147483647 w 37"/>
                  <a:gd name="T23" fmla="*/ 2147483647 h 188"/>
                  <a:gd name="T24" fmla="*/ 2147483647 w 37"/>
                  <a:gd name="T25" fmla="*/ 2147483647 h 188"/>
                  <a:gd name="T26" fmla="*/ 2147483647 w 37"/>
                  <a:gd name="T27" fmla="*/ 2147483647 h 188"/>
                  <a:gd name="T28" fmla="*/ 2147483647 w 37"/>
                  <a:gd name="T29" fmla="*/ 2147483647 h 188"/>
                  <a:gd name="T30" fmla="*/ 2147483647 w 37"/>
                  <a:gd name="T31" fmla="*/ 2147483647 h 188"/>
                  <a:gd name="T32" fmla="*/ 2147483647 w 37"/>
                  <a:gd name="T33" fmla="*/ 0 h 188"/>
                  <a:gd name="T34" fmla="*/ 2147483647 w 37"/>
                  <a:gd name="T35" fmla="*/ 0 h 188"/>
                  <a:gd name="T36" fmla="*/ 2147483647 w 37"/>
                  <a:gd name="T37" fmla="*/ 2147483647 h 188"/>
                  <a:gd name="T38" fmla="*/ 0 w 37"/>
                  <a:gd name="T39" fmla="*/ 2147483647 h 1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188">
                    <a:moveTo>
                      <a:pt x="0" y="22"/>
                    </a:moveTo>
                    <a:lnTo>
                      <a:pt x="0" y="65"/>
                    </a:lnTo>
                    <a:lnTo>
                      <a:pt x="7" y="72"/>
                    </a:lnTo>
                    <a:lnTo>
                      <a:pt x="0" y="123"/>
                    </a:lnTo>
                    <a:lnTo>
                      <a:pt x="7" y="145"/>
                    </a:lnTo>
                    <a:lnTo>
                      <a:pt x="0" y="166"/>
                    </a:lnTo>
                    <a:lnTo>
                      <a:pt x="7" y="188"/>
                    </a:lnTo>
                    <a:lnTo>
                      <a:pt x="7" y="166"/>
                    </a:lnTo>
                    <a:lnTo>
                      <a:pt x="28" y="173"/>
                    </a:lnTo>
                    <a:lnTo>
                      <a:pt x="28" y="166"/>
                    </a:lnTo>
                    <a:lnTo>
                      <a:pt x="7" y="145"/>
                    </a:lnTo>
                    <a:lnTo>
                      <a:pt x="14" y="116"/>
                    </a:lnTo>
                    <a:lnTo>
                      <a:pt x="28" y="116"/>
                    </a:lnTo>
                    <a:lnTo>
                      <a:pt x="37" y="116"/>
                    </a:lnTo>
                    <a:lnTo>
                      <a:pt x="14" y="50"/>
                    </a:lnTo>
                    <a:lnTo>
                      <a:pt x="14" y="7"/>
                    </a:lnTo>
                    <a:lnTo>
                      <a:pt x="14" y="0"/>
                    </a:lnTo>
                    <a:lnTo>
                      <a:pt x="7" y="0"/>
                    </a:lnTo>
                    <a:lnTo>
                      <a:pt x="7" y="7"/>
                    </a:lnTo>
                    <a:lnTo>
                      <a:pt x="0" y="22"/>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60" name="Freeform 143"/>
              <p:cNvSpPr>
                <a:spLocks/>
              </p:cNvSpPr>
              <p:nvPr/>
            </p:nvSpPr>
            <p:spPr bwMode="grayWhite">
              <a:xfrm>
                <a:off x="5578475" y="1608138"/>
                <a:ext cx="425450" cy="574675"/>
              </a:xfrm>
              <a:custGeom>
                <a:avLst/>
                <a:gdLst>
                  <a:gd name="T0" fmla="*/ 0 w 232"/>
                  <a:gd name="T1" fmla="*/ 2147483647 h 324"/>
                  <a:gd name="T2" fmla="*/ 2147483647 w 232"/>
                  <a:gd name="T3" fmla="*/ 2147483647 h 324"/>
                  <a:gd name="T4" fmla="*/ 2147483647 w 232"/>
                  <a:gd name="T5" fmla="*/ 2147483647 h 324"/>
                  <a:gd name="T6" fmla="*/ 2147483647 w 232"/>
                  <a:gd name="T7" fmla="*/ 2147483647 h 324"/>
                  <a:gd name="T8" fmla="*/ 2147483647 w 232"/>
                  <a:gd name="T9" fmla="*/ 2147483647 h 324"/>
                  <a:gd name="T10" fmla="*/ 2147483647 w 232"/>
                  <a:gd name="T11" fmla="*/ 2147483647 h 324"/>
                  <a:gd name="T12" fmla="*/ 2147483647 w 232"/>
                  <a:gd name="T13" fmla="*/ 2147483647 h 324"/>
                  <a:gd name="T14" fmla="*/ 2147483647 w 232"/>
                  <a:gd name="T15" fmla="*/ 2147483647 h 324"/>
                  <a:gd name="T16" fmla="*/ 2147483647 w 232"/>
                  <a:gd name="T17" fmla="*/ 2147483647 h 324"/>
                  <a:gd name="T18" fmla="*/ 2147483647 w 232"/>
                  <a:gd name="T19" fmla="*/ 2147483647 h 324"/>
                  <a:gd name="T20" fmla="*/ 2147483647 w 232"/>
                  <a:gd name="T21" fmla="*/ 2147483647 h 324"/>
                  <a:gd name="T22" fmla="*/ 2147483647 w 232"/>
                  <a:gd name="T23" fmla="*/ 2147483647 h 324"/>
                  <a:gd name="T24" fmla="*/ 2147483647 w 232"/>
                  <a:gd name="T25" fmla="*/ 0 h 324"/>
                  <a:gd name="T26" fmla="*/ 2147483647 w 232"/>
                  <a:gd name="T27" fmla="*/ 2147483647 h 324"/>
                  <a:gd name="T28" fmla="*/ 2147483647 w 232"/>
                  <a:gd name="T29" fmla="*/ 2147483647 h 324"/>
                  <a:gd name="T30" fmla="*/ 2147483647 w 232"/>
                  <a:gd name="T31" fmla="*/ 2147483647 h 324"/>
                  <a:gd name="T32" fmla="*/ 2147483647 w 232"/>
                  <a:gd name="T33" fmla="*/ 2147483647 h 324"/>
                  <a:gd name="T34" fmla="*/ 2147483647 w 232"/>
                  <a:gd name="T35" fmla="*/ 2147483647 h 324"/>
                  <a:gd name="T36" fmla="*/ 2147483647 w 232"/>
                  <a:gd name="T37" fmla="*/ 2147483647 h 324"/>
                  <a:gd name="T38" fmla="*/ 2147483647 w 232"/>
                  <a:gd name="T39" fmla="*/ 2147483647 h 324"/>
                  <a:gd name="T40" fmla="*/ 2147483647 w 232"/>
                  <a:gd name="T41" fmla="*/ 2147483647 h 324"/>
                  <a:gd name="T42" fmla="*/ 2147483647 w 232"/>
                  <a:gd name="T43" fmla="*/ 2147483647 h 324"/>
                  <a:gd name="T44" fmla="*/ 2147483647 w 232"/>
                  <a:gd name="T45" fmla="*/ 2147483647 h 324"/>
                  <a:gd name="T46" fmla="*/ 2147483647 w 232"/>
                  <a:gd name="T47" fmla="*/ 2147483647 h 324"/>
                  <a:gd name="T48" fmla="*/ 2147483647 w 232"/>
                  <a:gd name="T49" fmla="*/ 2147483647 h 324"/>
                  <a:gd name="T50" fmla="*/ 2147483647 w 232"/>
                  <a:gd name="T51" fmla="*/ 2147483647 h 324"/>
                  <a:gd name="T52" fmla="*/ 2147483647 w 232"/>
                  <a:gd name="T53" fmla="*/ 2147483647 h 324"/>
                  <a:gd name="T54" fmla="*/ 0 w 232"/>
                  <a:gd name="T55" fmla="*/ 2147483647 h 324"/>
                  <a:gd name="T56" fmla="*/ 0 w 232"/>
                  <a:gd name="T57" fmla="*/ 2147483647 h 3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2" h="324">
                    <a:moveTo>
                      <a:pt x="0" y="281"/>
                    </a:moveTo>
                    <a:lnTo>
                      <a:pt x="22" y="317"/>
                    </a:lnTo>
                    <a:lnTo>
                      <a:pt x="65" y="324"/>
                    </a:lnTo>
                    <a:lnTo>
                      <a:pt x="80" y="317"/>
                    </a:lnTo>
                    <a:lnTo>
                      <a:pt x="58" y="296"/>
                    </a:lnTo>
                    <a:lnTo>
                      <a:pt x="51" y="281"/>
                    </a:lnTo>
                    <a:lnTo>
                      <a:pt x="51" y="238"/>
                    </a:lnTo>
                    <a:lnTo>
                      <a:pt x="58" y="216"/>
                    </a:lnTo>
                    <a:lnTo>
                      <a:pt x="124" y="108"/>
                    </a:lnTo>
                    <a:lnTo>
                      <a:pt x="167" y="78"/>
                    </a:lnTo>
                    <a:lnTo>
                      <a:pt x="232" y="43"/>
                    </a:lnTo>
                    <a:lnTo>
                      <a:pt x="232" y="7"/>
                    </a:lnTo>
                    <a:lnTo>
                      <a:pt x="217" y="0"/>
                    </a:lnTo>
                    <a:lnTo>
                      <a:pt x="203" y="14"/>
                    </a:lnTo>
                    <a:lnTo>
                      <a:pt x="181" y="35"/>
                    </a:lnTo>
                    <a:lnTo>
                      <a:pt x="152" y="43"/>
                    </a:lnTo>
                    <a:lnTo>
                      <a:pt x="131" y="43"/>
                    </a:lnTo>
                    <a:lnTo>
                      <a:pt x="101" y="57"/>
                    </a:lnTo>
                    <a:lnTo>
                      <a:pt x="80" y="94"/>
                    </a:lnTo>
                    <a:lnTo>
                      <a:pt x="51" y="108"/>
                    </a:lnTo>
                    <a:lnTo>
                      <a:pt x="51" y="130"/>
                    </a:lnTo>
                    <a:lnTo>
                      <a:pt x="44" y="158"/>
                    </a:lnTo>
                    <a:lnTo>
                      <a:pt x="22" y="173"/>
                    </a:lnTo>
                    <a:lnTo>
                      <a:pt x="36" y="194"/>
                    </a:lnTo>
                    <a:lnTo>
                      <a:pt x="22" y="209"/>
                    </a:lnTo>
                    <a:lnTo>
                      <a:pt x="8" y="224"/>
                    </a:lnTo>
                    <a:lnTo>
                      <a:pt x="15" y="245"/>
                    </a:lnTo>
                    <a:lnTo>
                      <a:pt x="0" y="253"/>
                    </a:lnTo>
                    <a:lnTo>
                      <a:pt x="0" y="28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61" name="Freeform 144"/>
              <p:cNvSpPr>
                <a:spLocks/>
              </p:cNvSpPr>
              <p:nvPr/>
            </p:nvSpPr>
            <p:spPr bwMode="grayWhite">
              <a:xfrm>
                <a:off x="5495925" y="2244725"/>
                <a:ext cx="42863" cy="65088"/>
              </a:xfrm>
              <a:custGeom>
                <a:avLst/>
                <a:gdLst>
                  <a:gd name="T0" fmla="*/ 0 w 23"/>
                  <a:gd name="T1" fmla="*/ 2147483647 h 37"/>
                  <a:gd name="T2" fmla="*/ 2147483647 w 23"/>
                  <a:gd name="T3" fmla="*/ 2147483647 h 37"/>
                  <a:gd name="T4" fmla="*/ 2147483647 w 23"/>
                  <a:gd name="T5" fmla="*/ 2147483647 h 37"/>
                  <a:gd name="T6" fmla="*/ 2147483647 w 23"/>
                  <a:gd name="T7" fmla="*/ 0 h 37"/>
                  <a:gd name="T8" fmla="*/ 0 w 23"/>
                  <a:gd name="T9" fmla="*/ 2147483647 h 37"/>
                  <a:gd name="T10" fmla="*/ 0 w 23"/>
                  <a:gd name="T11" fmla="*/ 214748364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37">
                    <a:moveTo>
                      <a:pt x="0" y="37"/>
                    </a:moveTo>
                    <a:lnTo>
                      <a:pt x="16" y="30"/>
                    </a:lnTo>
                    <a:lnTo>
                      <a:pt x="23" y="14"/>
                    </a:lnTo>
                    <a:lnTo>
                      <a:pt x="9" y="0"/>
                    </a:lnTo>
                    <a:lnTo>
                      <a:pt x="0" y="14"/>
                    </a:lnTo>
                    <a:lnTo>
                      <a:pt x="0" y="3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62" name="Freeform 145"/>
              <p:cNvSpPr>
                <a:spLocks/>
              </p:cNvSpPr>
              <p:nvPr/>
            </p:nvSpPr>
            <p:spPr bwMode="grayWhite">
              <a:xfrm>
                <a:off x="4808538" y="3667125"/>
                <a:ext cx="50800" cy="36513"/>
              </a:xfrm>
              <a:custGeom>
                <a:avLst/>
                <a:gdLst>
                  <a:gd name="T0" fmla="*/ 0 w 28"/>
                  <a:gd name="T1" fmla="*/ 2147483647 h 22"/>
                  <a:gd name="T2" fmla="*/ 2147483647 w 28"/>
                  <a:gd name="T3" fmla="*/ 2147483647 h 22"/>
                  <a:gd name="T4" fmla="*/ 2147483647 w 28"/>
                  <a:gd name="T5" fmla="*/ 2147483647 h 22"/>
                  <a:gd name="T6" fmla="*/ 2147483647 w 28"/>
                  <a:gd name="T7" fmla="*/ 2147483647 h 22"/>
                  <a:gd name="T8" fmla="*/ 2147483647 w 28"/>
                  <a:gd name="T9" fmla="*/ 2147483647 h 22"/>
                  <a:gd name="T10" fmla="*/ 2147483647 w 28"/>
                  <a:gd name="T11" fmla="*/ 2147483647 h 22"/>
                  <a:gd name="T12" fmla="*/ 2147483647 w 28"/>
                  <a:gd name="T13" fmla="*/ 2147483647 h 22"/>
                  <a:gd name="T14" fmla="*/ 2147483647 w 28"/>
                  <a:gd name="T15" fmla="*/ 2147483647 h 22"/>
                  <a:gd name="T16" fmla="*/ 2147483647 w 28"/>
                  <a:gd name="T17" fmla="*/ 0 h 22"/>
                  <a:gd name="T18" fmla="*/ 0 w 28"/>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22">
                    <a:moveTo>
                      <a:pt x="0" y="7"/>
                    </a:moveTo>
                    <a:lnTo>
                      <a:pt x="7" y="7"/>
                    </a:lnTo>
                    <a:lnTo>
                      <a:pt x="7" y="22"/>
                    </a:lnTo>
                    <a:lnTo>
                      <a:pt x="21" y="22"/>
                    </a:lnTo>
                    <a:lnTo>
                      <a:pt x="28" y="22"/>
                    </a:lnTo>
                    <a:lnTo>
                      <a:pt x="21" y="7"/>
                    </a:lnTo>
                    <a:lnTo>
                      <a:pt x="28" y="14"/>
                    </a:lnTo>
                    <a:lnTo>
                      <a:pt x="28" y="7"/>
                    </a:lnTo>
                    <a:lnTo>
                      <a:pt x="7"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63" name="Freeform 146"/>
              <p:cNvSpPr>
                <a:spLocks/>
              </p:cNvSpPr>
              <p:nvPr/>
            </p:nvSpPr>
            <p:spPr bwMode="grayWhite">
              <a:xfrm>
                <a:off x="5070475" y="3740150"/>
                <a:ext cx="68263" cy="25400"/>
              </a:xfrm>
              <a:custGeom>
                <a:avLst/>
                <a:gdLst>
                  <a:gd name="T0" fmla="*/ 0 w 36"/>
                  <a:gd name="T1" fmla="*/ 2147483647 h 14"/>
                  <a:gd name="T2" fmla="*/ 2147483647 w 36"/>
                  <a:gd name="T3" fmla="*/ 2147483647 h 14"/>
                  <a:gd name="T4" fmla="*/ 2147483647 w 36"/>
                  <a:gd name="T5" fmla="*/ 2147483647 h 14"/>
                  <a:gd name="T6" fmla="*/ 2147483647 w 36"/>
                  <a:gd name="T7" fmla="*/ 2147483647 h 14"/>
                  <a:gd name="T8" fmla="*/ 2147483647 w 36"/>
                  <a:gd name="T9" fmla="*/ 0 h 14"/>
                  <a:gd name="T10" fmla="*/ 0 w 36"/>
                  <a:gd name="T11" fmla="*/ 214748364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14">
                    <a:moveTo>
                      <a:pt x="0" y="7"/>
                    </a:moveTo>
                    <a:lnTo>
                      <a:pt x="15" y="14"/>
                    </a:lnTo>
                    <a:lnTo>
                      <a:pt x="22" y="14"/>
                    </a:lnTo>
                    <a:lnTo>
                      <a:pt x="29" y="7"/>
                    </a:lnTo>
                    <a:lnTo>
                      <a:pt x="36"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64" name="Freeform 147"/>
              <p:cNvSpPr>
                <a:spLocks/>
              </p:cNvSpPr>
              <p:nvPr/>
            </p:nvSpPr>
            <p:spPr bwMode="grayWhite">
              <a:xfrm>
                <a:off x="7708900" y="5621338"/>
                <a:ext cx="39688" cy="9525"/>
              </a:xfrm>
              <a:custGeom>
                <a:avLst/>
                <a:gdLst>
                  <a:gd name="T0" fmla="*/ 0 w 21"/>
                  <a:gd name="T1" fmla="*/ 0 h 7"/>
                  <a:gd name="T2" fmla="*/ 2147483647 w 21"/>
                  <a:gd name="T3" fmla="*/ 2147483647 h 7"/>
                  <a:gd name="T4" fmla="*/ 2147483647 w 21"/>
                  <a:gd name="T5" fmla="*/ 0 h 7"/>
                  <a:gd name="T6" fmla="*/ 2147483647 w 21"/>
                  <a:gd name="T7" fmla="*/ 0 h 7"/>
                  <a:gd name="T8" fmla="*/ 0 w 2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7">
                    <a:moveTo>
                      <a:pt x="0" y="0"/>
                    </a:moveTo>
                    <a:lnTo>
                      <a:pt x="21" y="7"/>
                    </a:lnTo>
                    <a:lnTo>
                      <a:pt x="21" y="0"/>
                    </a:lnTo>
                    <a:lnTo>
                      <a:pt x="14"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65" name="Freeform 148"/>
              <p:cNvSpPr>
                <a:spLocks/>
              </p:cNvSpPr>
              <p:nvPr/>
            </p:nvSpPr>
            <p:spPr bwMode="grayWhite">
              <a:xfrm>
                <a:off x="7708900" y="5621338"/>
                <a:ext cx="39688" cy="9525"/>
              </a:xfrm>
              <a:custGeom>
                <a:avLst/>
                <a:gdLst>
                  <a:gd name="T0" fmla="*/ 0 w 21"/>
                  <a:gd name="T1" fmla="*/ 0 h 7"/>
                  <a:gd name="T2" fmla="*/ 2147483647 w 21"/>
                  <a:gd name="T3" fmla="*/ 2147483647 h 7"/>
                  <a:gd name="T4" fmla="*/ 2147483647 w 21"/>
                  <a:gd name="T5" fmla="*/ 0 h 7"/>
                  <a:gd name="T6" fmla="*/ 2147483647 w 21"/>
                  <a:gd name="T7" fmla="*/ 0 h 7"/>
                  <a:gd name="T8" fmla="*/ 0 w 21"/>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7">
                    <a:moveTo>
                      <a:pt x="0" y="0"/>
                    </a:moveTo>
                    <a:lnTo>
                      <a:pt x="21" y="7"/>
                    </a:lnTo>
                    <a:lnTo>
                      <a:pt x="21" y="0"/>
                    </a:lnTo>
                    <a:lnTo>
                      <a:pt x="14"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66" name="Freeform 149"/>
              <p:cNvSpPr>
                <a:spLocks/>
              </p:cNvSpPr>
              <p:nvPr/>
            </p:nvSpPr>
            <p:spPr bwMode="grayWhite">
              <a:xfrm>
                <a:off x="7959725" y="6076950"/>
                <a:ext cx="90488" cy="104775"/>
              </a:xfrm>
              <a:custGeom>
                <a:avLst/>
                <a:gdLst>
                  <a:gd name="T0" fmla="*/ 0 w 50"/>
                  <a:gd name="T1" fmla="*/ 0 h 58"/>
                  <a:gd name="T2" fmla="*/ 2147483647 w 50"/>
                  <a:gd name="T3" fmla="*/ 2147483647 h 58"/>
                  <a:gd name="T4" fmla="*/ 2147483647 w 50"/>
                  <a:gd name="T5" fmla="*/ 2147483647 h 58"/>
                  <a:gd name="T6" fmla="*/ 2147483647 w 50"/>
                  <a:gd name="T7" fmla="*/ 2147483647 h 58"/>
                  <a:gd name="T8" fmla="*/ 2147483647 w 50"/>
                  <a:gd name="T9" fmla="*/ 2147483647 h 58"/>
                  <a:gd name="T10" fmla="*/ 2147483647 w 50"/>
                  <a:gd name="T11" fmla="*/ 0 h 58"/>
                  <a:gd name="T12" fmla="*/ 2147483647 w 50"/>
                  <a:gd name="T13" fmla="*/ 0 h 58"/>
                  <a:gd name="T14" fmla="*/ 2147483647 w 50"/>
                  <a:gd name="T15" fmla="*/ 2147483647 h 58"/>
                  <a:gd name="T16" fmla="*/ 0 w 50"/>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58">
                    <a:moveTo>
                      <a:pt x="0" y="0"/>
                    </a:moveTo>
                    <a:lnTo>
                      <a:pt x="7" y="43"/>
                    </a:lnTo>
                    <a:lnTo>
                      <a:pt x="29" y="58"/>
                    </a:lnTo>
                    <a:lnTo>
                      <a:pt x="36" y="36"/>
                    </a:lnTo>
                    <a:lnTo>
                      <a:pt x="43" y="43"/>
                    </a:lnTo>
                    <a:lnTo>
                      <a:pt x="50" y="0"/>
                    </a:lnTo>
                    <a:lnTo>
                      <a:pt x="43" y="0"/>
                    </a:lnTo>
                    <a:lnTo>
                      <a:pt x="14" y="15"/>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67" name="Freeform 150"/>
              <p:cNvSpPr>
                <a:spLocks/>
              </p:cNvSpPr>
              <p:nvPr/>
            </p:nvSpPr>
            <p:spPr bwMode="grayWhite">
              <a:xfrm>
                <a:off x="6723063" y="4635500"/>
                <a:ext cx="14287" cy="25400"/>
              </a:xfrm>
              <a:custGeom>
                <a:avLst/>
                <a:gdLst>
                  <a:gd name="T0" fmla="*/ 0 w 7"/>
                  <a:gd name="T1" fmla="*/ 2147483647 h 14"/>
                  <a:gd name="T2" fmla="*/ 2147483647 w 7"/>
                  <a:gd name="T3" fmla="*/ 2147483647 h 14"/>
                  <a:gd name="T4" fmla="*/ 0 w 7"/>
                  <a:gd name="T5" fmla="*/ 0 h 14"/>
                  <a:gd name="T6" fmla="*/ 0 w 7"/>
                  <a:gd name="T7" fmla="*/ 214748364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0" y="7"/>
                    </a:moveTo>
                    <a:lnTo>
                      <a:pt x="7" y="14"/>
                    </a:lnTo>
                    <a:lnTo>
                      <a:pt x="0"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68" name="Freeform 151"/>
              <p:cNvSpPr>
                <a:spLocks/>
              </p:cNvSpPr>
              <p:nvPr/>
            </p:nvSpPr>
            <p:spPr bwMode="grayWhite">
              <a:xfrm>
                <a:off x="6723063" y="4635500"/>
                <a:ext cx="14287" cy="25400"/>
              </a:xfrm>
              <a:custGeom>
                <a:avLst/>
                <a:gdLst>
                  <a:gd name="T0" fmla="*/ 0 w 7"/>
                  <a:gd name="T1" fmla="*/ 2147483647 h 14"/>
                  <a:gd name="T2" fmla="*/ 2147483647 w 7"/>
                  <a:gd name="T3" fmla="*/ 2147483647 h 14"/>
                  <a:gd name="T4" fmla="*/ 0 w 7"/>
                  <a:gd name="T5" fmla="*/ 0 h 14"/>
                  <a:gd name="T6" fmla="*/ 0 w 7"/>
                  <a:gd name="T7" fmla="*/ 214748364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0" y="7"/>
                    </a:moveTo>
                    <a:lnTo>
                      <a:pt x="7" y="14"/>
                    </a:lnTo>
                    <a:lnTo>
                      <a:pt x="0" y="0"/>
                    </a:lnTo>
                    <a:lnTo>
                      <a:pt x="0"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69" name="Freeform 152"/>
              <p:cNvSpPr>
                <a:spLocks/>
              </p:cNvSpPr>
              <p:nvPr/>
            </p:nvSpPr>
            <p:spPr bwMode="grayWhite">
              <a:xfrm>
                <a:off x="6762750" y="4702175"/>
                <a:ext cx="14288" cy="22225"/>
              </a:xfrm>
              <a:custGeom>
                <a:avLst/>
                <a:gdLst>
                  <a:gd name="T0" fmla="*/ 0 w 8"/>
                  <a:gd name="T1" fmla="*/ 0 h 14"/>
                  <a:gd name="T2" fmla="*/ 2147483647 w 8"/>
                  <a:gd name="T3" fmla="*/ 2147483647 h 14"/>
                  <a:gd name="T4" fmla="*/ 2147483647 w 8"/>
                  <a:gd name="T5" fmla="*/ 2147483647 h 14"/>
                  <a:gd name="T6" fmla="*/ 2147483647 w 8"/>
                  <a:gd name="T7" fmla="*/ 0 h 14"/>
                  <a:gd name="T8" fmla="*/ 0 w 8"/>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0" y="0"/>
                    </a:moveTo>
                    <a:lnTo>
                      <a:pt x="8" y="14"/>
                    </a:lnTo>
                    <a:lnTo>
                      <a:pt x="8" y="7"/>
                    </a:lnTo>
                    <a:lnTo>
                      <a:pt x="8"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70" name="Freeform 153"/>
              <p:cNvSpPr>
                <a:spLocks/>
              </p:cNvSpPr>
              <p:nvPr/>
            </p:nvSpPr>
            <p:spPr bwMode="grayWhite">
              <a:xfrm>
                <a:off x="6762750" y="4702175"/>
                <a:ext cx="14288" cy="22225"/>
              </a:xfrm>
              <a:custGeom>
                <a:avLst/>
                <a:gdLst>
                  <a:gd name="T0" fmla="*/ 0 w 8"/>
                  <a:gd name="T1" fmla="*/ 0 h 14"/>
                  <a:gd name="T2" fmla="*/ 2147483647 w 8"/>
                  <a:gd name="T3" fmla="*/ 2147483647 h 14"/>
                  <a:gd name="T4" fmla="*/ 2147483647 w 8"/>
                  <a:gd name="T5" fmla="*/ 2147483647 h 14"/>
                  <a:gd name="T6" fmla="*/ 2147483647 w 8"/>
                  <a:gd name="T7" fmla="*/ 0 h 14"/>
                  <a:gd name="T8" fmla="*/ 0 w 8"/>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0" y="0"/>
                    </a:moveTo>
                    <a:lnTo>
                      <a:pt x="8" y="14"/>
                    </a:lnTo>
                    <a:lnTo>
                      <a:pt x="8" y="7"/>
                    </a:lnTo>
                    <a:lnTo>
                      <a:pt x="8"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71" name="Freeform 154"/>
              <p:cNvSpPr>
                <a:spLocks/>
              </p:cNvSpPr>
              <p:nvPr/>
            </p:nvSpPr>
            <p:spPr bwMode="grayWhite">
              <a:xfrm>
                <a:off x="6937375" y="4816475"/>
                <a:ext cx="225425" cy="61913"/>
              </a:xfrm>
              <a:custGeom>
                <a:avLst/>
                <a:gdLst>
                  <a:gd name="T0" fmla="*/ 0 w 123"/>
                  <a:gd name="T1" fmla="*/ 2147483647 h 35"/>
                  <a:gd name="T2" fmla="*/ 2147483647 w 123"/>
                  <a:gd name="T3" fmla="*/ 2147483647 h 35"/>
                  <a:gd name="T4" fmla="*/ 2147483647 w 123"/>
                  <a:gd name="T5" fmla="*/ 2147483647 h 35"/>
                  <a:gd name="T6" fmla="*/ 2147483647 w 123"/>
                  <a:gd name="T7" fmla="*/ 2147483647 h 35"/>
                  <a:gd name="T8" fmla="*/ 2147483647 w 123"/>
                  <a:gd name="T9" fmla="*/ 2147483647 h 35"/>
                  <a:gd name="T10" fmla="*/ 2147483647 w 123"/>
                  <a:gd name="T11" fmla="*/ 2147483647 h 35"/>
                  <a:gd name="T12" fmla="*/ 2147483647 w 123"/>
                  <a:gd name="T13" fmla="*/ 2147483647 h 35"/>
                  <a:gd name="T14" fmla="*/ 2147483647 w 123"/>
                  <a:gd name="T15" fmla="*/ 2147483647 h 35"/>
                  <a:gd name="T16" fmla="*/ 2147483647 w 123"/>
                  <a:gd name="T17" fmla="*/ 2147483647 h 35"/>
                  <a:gd name="T18" fmla="*/ 2147483647 w 123"/>
                  <a:gd name="T19" fmla="*/ 0 h 35"/>
                  <a:gd name="T20" fmla="*/ 2147483647 w 123"/>
                  <a:gd name="T21" fmla="*/ 0 h 35"/>
                  <a:gd name="T22" fmla="*/ 0 w 123"/>
                  <a:gd name="T23" fmla="*/ 2147483647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35">
                    <a:moveTo>
                      <a:pt x="0" y="14"/>
                    </a:moveTo>
                    <a:lnTo>
                      <a:pt x="36" y="28"/>
                    </a:lnTo>
                    <a:lnTo>
                      <a:pt x="123" y="35"/>
                    </a:lnTo>
                    <a:lnTo>
                      <a:pt x="123" y="28"/>
                    </a:lnTo>
                    <a:lnTo>
                      <a:pt x="100" y="28"/>
                    </a:lnTo>
                    <a:lnTo>
                      <a:pt x="93" y="21"/>
                    </a:lnTo>
                    <a:lnTo>
                      <a:pt x="64" y="14"/>
                    </a:lnTo>
                    <a:lnTo>
                      <a:pt x="64" y="21"/>
                    </a:lnTo>
                    <a:lnTo>
                      <a:pt x="50" y="14"/>
                    </a:lnTo>
                    <a:lnTo>
                      <a:pt x="21" y="0"/>
                    </a:lnTo>
                    <a:lnTo>
                      <a:pt x="7" y="0"/>
                    </a:lnTo>
                    <a:lnTo>
                      <a:pt x="0"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72" name="Freeform 155"/>
              <p:cNvSpPr>
                <a:spLocks/>
              </p:cNvSpPr>
              <p:nvPr/>
            </p:nvSpPr>
            <p:spPr bwMode="grayWhite">
              <a:xfrm>
                <a:off x="7162800" y="4878388"/>
                <a:ext cx="23813" cy="1587"/>
              </a:xfrm>
              <a:custGeom>
                <a:avLst/>
                <a:gdLst>
                  <a:gd name="T0" fmla="*/ 0 w 14"/>
                  <a:gd name="T1" fmla="*/ 0 h 1587"/>
                  <a:gd name="T2" fmla="*/ 2147483647 w 14"/>
                  <a:gd name="T3" fmla="*/ 0 h 1587"/>
                  <a:gd name="T4" fmla="*/ 2147483647 w 14"/>
                  <a:gd name="T5" fmla="*/ 0 h 1587"/>
                  <a:gd name="T6" fmla="*/ 0 w 14"/>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587">
                    <a:moveTo>
                      <a:pt x="0" y="0"/>
                    </a:moveTo>
                    <a:lnTo>
                      <a:pt x="7" y="0"/>
                    </a:lnTo>
                    <a:lnTo>
                      <a:pt x="14"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73" name="Freeform 156"/>
              <p:cNvSpPr>
                <a:spLocks/>
              </p:cNvSpPr>
              <p:nvPr/>
            </p:nvSpPr>
            <p:spPr bwMode="grayWhite">
              <a:xfrm>
                <a:off x="7162800" y="4878388"/>
                <a:ext cx="23813" cy="1587"/>
              </a:xfrm>
              <a:custGeom>
                <a:avLst/>
                <a:gdLst>
                  <a:gd name="T0" fmla="*/ 0 w 14"/>
                  <a:gd name="T1" fmla="*/ 0 h 1587"/>
                  <a:gd name="T2" fmla="*/ 2147483647 w 14"/>
                  <a:gd name="T3" fmla="*/ 0 h 1587"/>
                  <a:gd name="T4" fmla="*/ 2147483647 w 14"/>
                  <a:gd name="T5" fmla="*/ 0 h 1587"/>
                  <a:gd name="T6" fmla="*/ 0 w 14"/>
                  <a:gd name="T7" fmla="*/ 0 h 15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587">
                    <a:moveTo>
                      <a:pt x="0" y="0"/>
                    </a:moveTo>
                    <a:lnTo>
                      <a:pt x="7" y="0"/>
                    </a:lnTo>
                    <a:lnTo>
                      <a:pt x="14"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74" name="Freeform 157"/>
              <p:cNvSpPr>
                <a:spLocks/>
              </p:cNvSpPr>
              <p:nvPr/>
            </p:nvSpPr>
            <p:spPr bwMode="grayWhite">
              <a:xfrm>
                <a:off x="7270750" y="4918075"/>
                <a:ext cx="50800" cy="12700"/>
              </a:xfrm>
              <a:custGeom>
                <a:avLst/>
                <a:gdLst>
                  <a:gd name="T0" fmla="*/ 0 w 28"/>
                  <a:gd name="T1" fmla="*/ 0 h 7"/>
                  <a:gd name="T2" fmla="*/ 2147483647 w 28"/>
                  <a:gd name="T3" fmla="*/ 2147483647 h 7"/>
                  <a:gd name="T4" fmla="*/ 2147483647 w 28"/>
                  <a:gd name="T5" fmla="*/ 2147483647 h 7"/>
                  <a:gd name="T6" fmla="*/ 2147483647 w 28"/>
                  <a:gd name="T7" fmla="*/ 0 h 7"/>
                  <a:gd name="T8" fmla="*/ 0 w 2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
                    <a:moveTo>
                      <a:pt x="0" y="0"/>
                    </a:moveTo>
                    <a:lnTo>
                      <a:pt x="14" y="7"/>
                    </a:lnTo>
                    <a:lnTo>
                      <a:pt x="28" y="7"/>
                    </a:lnTo>
                    <a:lnTo>
                      <a:pt x="14"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75" name="Freeform 158"/>
              <p:cNvSpPr>
                <a:spLocks/>
              </p:cNvSpPr>
              <p:nvPr/>
            </p:nvSpPr>
            <p:spPr bwMode="grayWhite">
              <a:xfrm>
                <a:off x="7653338" y="4802188"/>
                <a:ext cx="15875" cy="53975"/>
              </a:xfrm>
              <a:custGeom>
                <a:avLst/>
                <a:gdLst>
                  <a:gd name="T0" fmla="*/ 0 w 7"/>
                  <a:gd name="T1" fmla="*/ 2147483647 h 29"/>
                  <a:gd name="T2" fmla="*/ 2147483647 w 7"/>
                  <a:gd name="T3" fmla="*/ 2147483647 h 29"/>
                  <a:gd name="T4" fmla="*/ 2147483647 w 7"/>
                  <a:gd name="T5" fmla="*/ 0 h 29"/>
                  <a:gd name="T6" fmla="*/ 0 w 7"/>
                  <a:gd name="T7" fmla="*/ 214748364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9">
                    <a:moveTo>
                      <a:pt x="0" y="29"/>
                    </a:moveTo>
                    <a:lnTo>
                      <a:pt x="7" y="8"/>
                    </a:lnTo>
                    <a:lnTo>
                      <a:pt x="7" y="0"/>
                    </a:lnTo>
                    <a:lnTo>
                      <a:pt x="0"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76" name="Freeform 159"/>
              <p:cNvSpPr>
                <a:spLocks/>
              </p:cNvSpPr>
              <p:nvPr/>
            </p:nvSpPr>
            <p:spPr bwMode="grayWhite">
              <a:xfrm>
                <a:off x="7653338" y="4802188"/>
                <a:ext cx="15875" cy="53975"/>
              </a:xfrm>
              <a:custGeom>
                <a:avLst/>
                <a:gdLst>
                  <a:gd name="T0" fmla="*/ 0 w 7"/>
                  <a:gd name="T1" fmla="*/ 2147483647 h 29"/>
                  <a:gd name="T2" fmla="*/ 2147483647 w 7"/>
                  <a:gd name="T3" fmla="*/ 2147483647 h 29"/>
                  <a:gd name="T4" fmla="*/ 2147483647 w 7"/>
                  <a:gd name="T5" fmla="*/ 0 h 29"/>
                  <a:gd name="T6" fmla="*/ 0 w 7"/>
                  <a:gd name="T7" fmla="*/ 2147483647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9">
                    <a:moveTo>
                      <a:pt x="0" y="29"/>
                    </a:moveTo>
                    <a:lnTo>
                      <a:pt x="7" y="8"/>
                    </a:lnTo>
                    <a:lnTo>
                      <a:pt x="7" y="0"/>
                    </a:lnTo>
                    <a:lnTo>
                      <a:pt x="0" y="29"/>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77" name="Freeform 160"/>
              <p:cNvSpPr>
                <a:spLocks/>
              </p:cNvSpPr>
              <p:nvPr/>
            </p:nvSpPr>
            <p:spPr bwMode="grayWhite">
              <a:xfrm>
                <a:off x="6937375" y="4713288"/>
                <a:ext cx="23813" cy="38100"/>
              </a:xfrm>
              <a:custGeom>
                <a:avLst/>
                <a:gdLst>
                  <a:gd name="T0" fmla="*/ 0 w 14"/>
                  <a:gd name="T1" fmla="*/ 2147483647 h 23"/>
                  <a:gd name="T2" fmla="*/ 2147483647 w 14"/>
                  <a:gd name="T3" fmla="*/ 2147483647 h 23"/>
                  <a:gd name="T4" fmla="*/ 2147483647 w 14"/>
                  <a:gd name="T5" fmla="*/ 2147483647 h 23"/>
                  <a:gd name="T6" fmla="*/ 2147483647 w 14"/>
                  <a:gd name="T7" fmla="*/ 2147483647 h 23"/>
                  <a:gd name="T8" fmla="*/ 2147483647 w 14"/>
                  <a:gd name="T9" fmla="*/ 0 h 23"/>
                  <a:gd name="T10" fmla="*/ 0 w 14"/>
                  <a:gd name="T11" fmla="*/ 2147483647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3">
                    <a:moveTo>
                      <a:pt x="0" y="7"/>
                    </a:moveTo>
                    <a:lnTo>
                      <a:pt x="7" y="14"/>
                    </a:lnTo>
                    <a:lnTo>
                      <a:pt x="14" y="23"/>
                    </a:lnTo>
                    <a:lnTo>
                      <a:pt x="14" y="14"/>
                    </a:lnTo>
                    <a:lnTo>
                      <a:pt x="7"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78" name="Freeform 161"/>
              <p:cNvSpPr>
                <a:spLocks/>
              </p:cNvSpPr>
              <p:nvPr/>
            </p:nvSpPr>
            <p:spPr bwMode="grayWhite">
              <a:xfrm>
                <a:off x="6937375" y="4713288"/>
                <a:ext cx="23813" cy="38100"/>
              </a:xfrm>
              <a:custGeom>
                <a:avLst/>
                <a:gdLst>
                  <a:gd name="T0" fmla="*/ 0 w 14"/>
                  <a:gd name="T1" fmla="*/ 2147483647 h 23"/>
                  <a:gd name="T2" fmla="*/ 2147483647 w 14"/>
                  <a:gd name="T3" fmla="*/ 2147483647 h 23"/>
                  <a:gd name="T4" fmla="*/ 2147483647 w 14"/>
                  <a:gd name="T5" fmla="*/ 2147483647 h 23"/>
                  <a:gd name="T6" fmla="*/ 2147483647 w 14"/>
                  <a:gd name="T7" fmla="*/ 2147483647 h 23"/>
                  <a:gd name="T8" fmla="*/ 2147483647 w 14"/>
                  <a:gd name="T9" fmla="*/ 0 h 23"/>
                  <a:gd name="T10" fmla="*/ 0 w 14"/>
                  <a:gd name="T11" fmla="*/ 2147483647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3">
                    <a:moveTo>
                      <a:pt x="0" y="7"/>
                    </a:moveTo>
                    <a:lnTo>
                      <a:pt x="7" y="14"/>
                    </a:lnTo>
                    <a:lnTo>
                      <a:pt x="14" y="23"/>
                    </a:lnTo>
                    <a:lnTo>
                      <a:pt x="14" y="14"/>
                    </a:lnTo>
                    <a:lnTo>
                      <a:pt x="7" y="0"/>
                    </a:lnTo>
                    <a:lnTo>
                      <a:pt x="0"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79" name="Freeform 162"/>
              <p:cNvSpPr>
                <a:spLocks/>
              </p:cNvSpPr>
              <p:nvPr/>
            </p:nvSpPr>
            <p:spPr bwMode="grayWhite">
              <a:xfrm>
                <a:off x="7294563" y="4213225"/>
                <a:ext cx="106362" cy="130175"/>
              </a:xfrm>
              <a:custGeom>
                <a:avLst/>
                <a:gdLst>
                  <a:gd name="T0" fmla="*/ 0 w 58"/>
                  <a:gd name="T1" fmla="*/ 2147483647 h 73"/>
                  <a:gd name="T2" fmla="*/ 0 w 58"/>
                  <a:gd name="T3" fmla="*/ 2147483647 h 73"/>
                  <a:gd name="T4" fmla="*/ 2147483647 w 58"/>
                  <a:gd name="T5" fmla="*/ 2147483647 h 73"/>
                  <a:gd name="T6" fmla="*/ 2147483647 w 58"/>
                  <a:gd name="T7" fmla="*/ 2147483647 h 73"/>
                  <a:gd name="T8" fmla="*/ 2147483647 w 58"/>
                  <a:gd name="T9" fmla="*/ 2147483647 h 73"/>
                  <a:gd name="T10" fmla="*/ 2147483647 w 58"/>
                  <a:gd name="T11" fmla="*/ 2147483647 h 73"/>
                  <a:gd name="T12" fmla="*/ 2147483647 w 58"/>
                  <a:gd name="T13" fmla="*/ 2147483647 h 73"/>
                  <a:gd name="T14" fmla="*/ 2147483647 w 58"/>
                  <a:gd name="T15" fmla="*/ 2147483647 h 73"/>
                  <a:gd name="T16" fmla="*/ 2147483647 w 58"/>
                  <a:gd name="T17" fmla="*/ 2147483647 h 73"/>
                  <a:gd name="T18" fmla="*/ 2147483647 w 58"/>
                  <a:gd name="T19" fmla="*/ 2147483647 h 73"/>
                  <a:gd name="T20" fmla="*/ 2147483647 w 58"/>
                  <a:gd name="T21" fmla="*/ 2147483647 h 73"/>
                  <a:gd name="T22" fmla="*/ 2147483647 w 58"/>
                  <a:gd name="T23" fmla="*/ 2147483647 h 73"/>
                  <a:gd name="T24" fmla="*/ 2147483647 w 58"/>
                  <a:gd name="T25" fmla="*/ 2147483647 h 73"/>
                  <a:gd name="T26" fmla="*/ 2147483647 w 58"/>
                  <a:gd name="T27" fmla="*/ 2147483647 h 73"/>
                  <a:gd name="T28" fmla="*/ 2147483647 w 58"/>
                  <a:gd name="T29" fmla="*/ 2147483647 h 73"/>
                  <a:gd name="T30" fmla="*/ 2147483647 w 58"/>
                  <a:gd name="T31" fmla="*/ 2147483647 h 73"/>
                  <a:gd name="T32" fmla="*/ 2147483647 w 58"/>
                  <a:gd name="T33" fmla="*/ 2147483647 h 73"/>
                  <a:gd name="T34" fmla="*/ 2147483647 w 58"/>
                  <a:gd name="T35" fmla="*/ 0 h 73"/>
                  <a:gd name="T36" fmla="*/ 2147483647 w 58"/>
                  <a:gd name="T37" fmla="*/ 2147483647 h 73"/>
                  <a:gd name="T38" fmla="*/ 2147483647 w 58"/>
                  <a:gd name="T39" fmla="*/ 0 h 73"/>
                  <a:gd name="T40" fmla="*/ 0 w 58"/>
                  <a:gd name="T41" fmla="*/ 21474836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73">
                    <a:moveTo>
                      <a:pt x="0" y="30"/>
                    </a:moveTo>
                    <a:lnTo>
                      <a:pt x="0" y="52"/>
                    </a:lnTo>
                    <a:lnTo>
                      <a:pt x="14" y="59"/>
                    </a:lnTo>
                    <a:lnTo>
                      <a:pt x="14" y="66"/>
                    </a:lnTo>
                    <a:lnTo>
                      <a:pt x="21" y="66"/>
                    </a:lnTo>
                    <a:lnTo>
                      <a:pt x="29" y="66"/>
                    </a:lnTo>
                    <a:lnTo>
                      <a:pt x="36" y="73"/>
                    </a:lnTo>
                    <a:lnTo>
                      <a:pt x="36" y="66"/>
                    </a:lnTo>
                    <a:lnTo>
                      <a:pt x="44" y="73"/>
                    </a:lnTo>
                    <a:lnTo>
                      <a:pt x="58" y="73"/>
                    </a:lnTo>
                    <a:lnTo>
                      <a:pt x="44" y="66"/>
                    </a:lnTo>
                    <a:lnTo>
                      <a:pt x="58" y="66"/>
                    </a:lnTo>
                    <a:lnTo>
                      <a:pt x="36" y="59"/>
                    </a:lnTo>
                    <a:lnTo>
                      <a:pt x="29" y="66"/>
                    </a:lnTo>
                    <a:lnTo>
                      <a:pt x="21" y="52"/>
                    </a:lnTo>
                    <a:lnTo>
                      <a:pt x="36" y="23"/>
                    </a:lnTo>
                    <a:lnTo>
                      <a:pt x="29" y="15"/>
                    </a:lnTo>
                    <a:lnTo>
                      <a:pt x="36" y="0"/>
                    </a:lnTo>
                    <a:lnTo>
                      <a:pt x="29" y="8"/>
                    </a:lnTo>
                    <a:lnTo>
                      <a:pt x="14" y="0"/>
                    </a:lnTo>
                    <a:lnTo>
                      <a:pt x="0" y="3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80" name="Freeform 163"/>
              <p:cNvSpPr>
                <a:spLocks/>
              </p:cNvSpPr>
              <p:nvPr/>
            </p:nvSpPr>
            <p:spPr bwMode="grayWhite">
              <a:xfrm>
                <a:off x="7215188" y="4394200"/>
                <a:ext cx="68262" cy="74613"/>
              </a:xfrm>
              <a:custGeom>
                <a:avLst/>
                <a:gdLst>
                  <a:gd name="T0" fmla="*/ 0 w 36"/>
                  <a:gd name="T1" fmla="*/ 2147483647 h 43"/>
                  <a:gd name="T2" fmla="*/ 2147483647 w 36"/>
                  <a:gd name="T3" fmla="*/ 2147483647 h 43"/>
                  <a:gd name="T4" fmla="*/ 2147483647 w 36"/>
                  <a:gd name="T5" fmla="*/ 0 h 43"/>
                  <a:gd name="T6" fmla="*/ 0 w 36"/>
                  <a:gd name="T7" fmla="*/ 2147483647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3">
                    <a:moveTo>
                      <a:pt x="0" y="43"/>
                    </a:moveTo>
                    <a:lnTo>
                      <a:pt x="36" y="14"/>
                    </a:lnTo>
                    <a:lnTo>
                      <a:pt x="36" y="0"/>
                    </a:lnTo>
                    <a:lnTo>
                      <a:pt x="0" y="4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81" name="Freeform 164"/>
              <p:cNvSpPr>
                <a:spLocks/>
              </p:cNvSpPr>
              <p:nvPr/>
            </p:nvSpPr>
            <p:spPr bwMode="grayWhite">
              <a:xfrm>
                <a:off x="7294563" y="4343400"/>
                <a:ext cx="39687" cy="36513"/>
              </a:xfrm>
              <a:custGeom>
                <a:avLst/>
                <a:gdLst>
                  <a:gd name="T0" fmla="*/ 0 w 21"/>
                  <a:gd name="T1" fmla="*/ 0 h 22"/>
                  <a:gd name="T2" fmla="*/ 2147483647 w 21"/>
                  <a:gd name="T3" fmla="*/ 2147483647 h 22"/>
                  <a:gd name="T4" fmla="*/ 2147483647 w 21"/>
                  <a:gd name="T5" fmla="*/ 2147483647 h 22"/>
                  <a:gd name="T6" fmla="*/ 2147483647 w 21"/>
                  <a:gd name="T7" fmla="*/ 0 h 22"/>
                  <a:gd name="T8" fmla="*/ 0 w 2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2">
                    <a:moveTo>
                      <a:pt x="0" y="0"/>
                    </a:moveTo>
                    <a:lnTo>
                      <a:pt x="21" y="22"/>
                    </a:lnTo>
                    <a:lnTo>
                      <a:pt x="21" y="15"/>
                    </a:lnTo>
                    <a:lnTo>
                      <a:pt x="21"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82" name="Freeform 165"/>
              <p:cNvSpPr>
                <a:spLocks/>
              </p:cNvSpPr>
              <p:nvPr/>
            </p:nvSpPr>
            <p:spPr bwMode="grayWhite">
              <a:xfrm>
                <a:off x="7418388" y="4370388"/>
                <a:ext cx="23812" cy="61912"/>
              </a:xfrm>
              <a:custGeom>
                <a:avLst/>
                <a:gdLst>
                  <a:gd name="T0" fmla="*/ 0 w 14"/>
                  <a:gd name="T1" fmla="*/ 0 h 35"/>
                  <a:gd name="T2" fmla="*/ 2147483647 w 14"/>
                  <a:gd name="T3" fmla="*/ 2147483647 h 35"/>
                  <a:gd name="T4" fmla="*/ 0 w 14"/>
                  <a:gd name="T5" fmla="*/ 2147483647 h 35"/>
                  <a:gd name="T6" fmla="*/ 0 w 14"/>
                  <a:gd name="T7" fmla="*/ 2147483647 h 35"/>
                  <a:gd name="T8" fmla="*/ 0 w 14"/>
                  <a:gd name="T9" fmla="*/ 2147483647 h 35"/>
                  <a:gd name="T10" fmla="*/ 2147483647 w 14"/>
                  <a:gd name="T11" fmla="*/ 2147483647 h 35"/>
                  <a:gd name="T12" fmla="*/ 2147483647 w 14"/>
                  <a:gd name="T13" fmla="*/ 2147483647 h 35"/>
                  <a:gd name="T14" fmla="*/ 2147483647 w 14"/>
                  <a:gd name="T15" fmla="*/ 2147483647 h 35"/>
                  <a:gd name="T16" fmla="*/ 2147483647 w 14"/>
                  <a:gd name="T17" fmla="*/ 2147483647 h 35"/>
                  <a:gd name="T18" fmla="*/ 2147483647 w 14"/>
                  <a:gd name="T19" fmla="*/ 0 h 35"/>
                  <a:gd name="T20" fmla="*/ 0 w 14"/>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35">
                    <a:moveTo>
                      <a:pt x="0" y="0"/>
                    </a:moveTo>
                    <a:lnTo>
                      <a:pt x="7" y="7"/>
                    </a:lnTo>
                    <a:lnTo>
                      <a:pt x="0" y="14"/>
                    </a:lnTo>
                    <a:lnTo>
                      <a:pt x="0" y="28"/>
                    </a:lnTo>
                    <a:lnTo>
                      <a:pt x="0" y="35"/>
                    </a:lnTo>
                    <a:lnTo>
                      <a:pt x="7" y="35"/>
                    </a:lnTo>
                    <a:lnTo>
                      <a:pt x="7" y="14"/>
                    </a:lnTo>
                    <a:lnTo>
                      <a:pt x="14" y="14"/>
                    </a:lnTo>
                    <a:lnTo>
                      <a:pt x="7" y="7"/>
                    </a:lnTo>
                    <a:lnTo>
                      <a:pt x="7"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83" name="Freeform 166"/>
              <p:cNvSpPr>
                <a:spLocks/>
              </p:cNvSpPr>
              <p:nvPr/>
            </p:nvSpPr>
            <p:spPr bwMode="grayWhite">
              <a:xfrm>
                <a:off x="7418388" y="4370388"/>
                <a:ext cx="23812" cy="61912"/>
              </a:xfrm>
              <a:custGeom>
                <a:avLst/>
                <a:gdLst>
                  <a:gd name="T0" fmla="*/ 0 w 14"/>
                  <a:gd name="T1" fmla="*/ 0 h 35"/>
                  <a:gd name="T2" fmla="*/ 2147483647 w 14"/>
                  <a:gd name="T3" fmla="*/ 2147483647 h 35"/>
                  <a:gd name="T4" fmla="*/ 0 w 14"/>
                  <a:gd name="T5" fmla="*/ 2147483647 h 35"/>
                  <a:gd name="T6" fmla="*/ 0 w 14"/>
                  <a:gd name="T7" fmla="*/ 2147483647 h 35"/>
                  <a:gd name="T8" fmla="*/ 0 w 14"/>
                  <a:gd name="T9" fmla="*/ 2147483647 h 35"/>
                  <a:gd name="T10" fmla="*/ 2147483647 w 14"/>
                  <a:gd name="T11" fmla="*/ 2147483647 h 35"/>
                  <a:gd name="T12" fmla="*/ 2147483647 w 14"/>
                  <a:gd name="T13" fmla="*/ 2147483647 h 35"/>
                  <a:gd name="T14" fmla="*/ 2147483647 w 14"/>
                  <a:gd name="T15" fmla="*/ 2147483647 h 35"/>
                  <a:gd name="T16" fmla="*/ 2147483647 w 14"/>
                  <a:gd name="T17" fmla="*/ 2147483647 h 35"/>
                  <a:gd name="T18" fmla="*/ 2147483647 w 14"/>
                  <a:gd name="T19" fmla="*/ 0 h 35"/>
                  <a:gd name="T20" fmla="*/ 0 w 14"/>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35">
                    <a:moveTo>
                      <a:pt x="0" y="0"/>
                    </a:moveTo>
                    <a:lnTo>
                      <a:pt x="7" y="7"/>
                    </a:lnTo>
                    <a:lnTo>
                      <a:pt x="0" y="14"/>
                    </a:lnTo>
                    <a:lnTo>
                      <a:pt x="0" y="28"/>
                    </a:lnTo>
                    <a:lnTo>
                      <a:pt x="0" y="35"/>
                    </a:lnTo>
                    <a:lnTo>
                      <a:pt x="7" y="35"/>
                    </a:lnTo>
                    <a:lnTo>
                      <a:pt x="7" y="14"/>
                    </a:lnTo>
                    <a:lnTo>
                      <a:pt x="14" y="14"/>
                    </a:lnTo>
                    <a:lnTo>
                      <a:pt x="7" y="7"/>
                    </a:lnTo>
                    <a:lnTo>
                      <a:pt x="7"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84" name="Freeform 167"/>
              <p:cNvSpPr>
                <a:spLocks/>
              </p:cNvSpPr>
              <p:nvPr/>
            </p:nvSpPr>
            <p:spPr bwMode="grayWhite">
              <a:xfrm>
                <a:off x="7350125" y="4379913"/>
                <a:ext cx="68263" cy="80962"/>
              </a:xfrm>
              <a:custGeom>
                <a:avLst/>
                <a:gdLst>
                  <a:gd name="T0" fmla="*/ 0 w 37"/>
                  <a:gd name="T1" fmla="*/ 2147483647 h 43"/>
                  <a:gd name="T2" fmla="*/ 2147483647 w 37"/>
                  <a:gd name="T3" fmla="*/ 2147483647 h 43"/>
                  <a:gd name="T4" fmla="*/ 2147483647 w 37"/>
                  <a:gd name="T5" fmla="*/ 2147483647 h 43"/>
                  <a:gd name="T6" fmla="*/ 2147483647 w 37"/>
                  <a:gd name="T7" fmla="*/ 2147483647 h 43"/>
                  <a:gd name="T8" fmla="*/ 2147483647 w 37"/>
                  <a:gd name="T9" fmla="*/ 2147483647 h 43"/>
                  <a:gd name="T10" fmla="*/ 2147483647 w 37"/>
                  <a:gd name="T11" fmla="*/ 2147483647 h 43"/>
                  <a:gd name="T12" fmla="*/ 2147483647 w 37"/>
                  <a:gd name="T13" fmla="*/ 2147483647 h 43"/>
                  <a:gd name="T14" fmla="*/ 2147483647 w 37"/>
                  <a:gd name="T15" fmla="*/ 2147483647 h 43"/>
                  <a:gd name="T16" fmla="*/ 2147483647 w 37"/>
                  <a:gd name="T17" fmla="*/ 2147483647 h 43"/>
                  <a:gd name="T18" fmla="*/ 2147483647 w 37"/>
                  <a:gd name="T19" fmla="*/ 2147483647 h 43"/>
                  <a:gd name="T20" fmla="*/ 2147483647 w 37"/>
                  <a:gd name="T21" fmla="*/ 2147483647 h 43"/>
                  <a:gd name="T22" fmla="*/ 2147483647 w 37"/>
                  <a:gd name="T23" fmla="*/ 2147483647 h 43"/>
                  <a:gd name="T24" fmla="*/ 2147483647 w 37"/>
                  <a:gd name="T25" fmla="*/ 0 h 43"/>
                  <a:gd name="T26" fmla="*/ 0 w 37"/>
                  <a:gd name="T27" fmla="*/ 0 h 43"/>
                  <a:gd name="T28" fmla="*/ 0 w 37"/>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3">
                    <a:moveTo>
                      <a:pt x="0" y="21"/>
                    </a:moveTo>
                    <a:lnTo>
                      <a:pt x="7" y="21"/>
                    </a:lnTo>
                    <a:lnTo>
                      <a:pt x="7" y="28"/>
                    </a:lnTo>
                    <a:lnTo>
                      <a:pt x="15" y="43"/>
                    </a:lnTo>
                    <a:lnTo>
                      <a:pt x="15" y="36"/>
                    </a:lnTo>
                    <a:lnTo>
                      <a:pt x="15" y="28"/>
                    </a:lnTo>
                    <a:lnTo>
                      <a:pt x="37" y="36"/>
                    </a:lnTo>
                    <a:lnTo>
                      <a:pt x="37" y="28"/>
                    </a:lnTo>
                    <a:lnTo>
                      <a:pt x="29" y="28"/>
                    </a:lnTo>
                    <a:lnTo>
                      <a:pt x="29" y="7"/>
                    </a:lnTo>
                    <a:lnTo>
                      <a:pt x="15" y="21"/>
                    </a:lnTo>
                    <a:lnTo>
                      <a:pt x="15" y="7"/>
                    </a:lnTo>
                    <a:lnTo>
                      <a:pt x="7" y="0"/>
                    </a:lnTo>
                    <a:lnTo>
                      <a:pt x="0" y="0"/>
                    </a:lnTo>
                    <a:lnTo>
                      <a:pt x="0" y="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85" name="Freeform 168"/>
              <p:cNvSpPr>
                <a:spLocks/>
              </p:cNvSpPr>
              <p:nvPr/>
            </p:nvSpPr>
            <p:spPr bwMode="grayWhite">
              <a:xfrm>
                <a:off x="7350125" y="4432300"/>
                <a:ext cx="106363" cy="103188"/>
              </a:xfrm>
              <a:custGeom>
                <a:avLst/>
                <a:gdLst>
                  <a:gd name="T0" fmla="*/ 0 w 58"/>
                  <a:gd name="T1" fmla="*/ 2147483647 h 59"/>
                  <a:gd name="T2" fmla="*/ 2147483647 w 58"/>
                  <a:gd name="T3" fmla="*/ 2147483647 h 59"/>
                  <a:gd name="T4" fmla="*/ 2147483647 w 58"/>
                  <a:gd name="T5" fmla="*/ 2147483647 h 59"/>
                  <a:gd name="T6" fmla="*/ 2147483647 w 58"/>
                  <a:gd name="T7" fmla="*/ 2147483647 h 59"/>
                  <a:gd name="T8" fmla="*/ 2147483647 w 58"/>
                  <a:gd name="T9" fmla="*/ 2147483647 h 59"/>
                  <a:gd name="T10" fmla="*/ 2147483647 w 58"/>
                  <a:gd name="T11" fmla="*/ 2147483647 h 59"/>
                  <a:gd name="T12" fmla="*/ 2147483647 w 58"/>
                  <a:gd name="T13" fmla="*/ 2147483647 h 59"/>
                  <a:gd name="T14" fmla="*/ 2147483647 w 58"/>
                  <a:gd name="T15" fmla="*/ 2147483647 h 59"/>
                  <a:gd name="T16" fmla="*/ 2147483647 w 58"/>
                  <a:gd name="T17" fmla="*/ 2147483647 h 59"/>
                  <a:gd name="T18" fmla="*/ 2147483647 w 58"/>
                  <a:gd name="T19" fmla="*/ 2147483647 h 59"/>
                  <a:gd name="T20" fmla="*/ 2147483647 w 58"/>
                  <a:gd name="T21" fmla="*/ 2147483647 h 59"/>
                  <a:gd name="T22" fmla="*/ 2147483647 w 58"/>
                  <a:gd name="T23" fmla="*/ 2147483647 h 59"/>
                  <a:gd name="T24" fmla="*/ 2147483647 w 58"/>
                  <a:gd name="T25" fmla="*/ 2147483647 h 59"/>
                  <a:gd name="T26" fmla="*/ 2147483647 w 58"/>
                  <a:gd name="T27" fmla="*/ 0 h 59"/>
                  <a:gd name="T28" fmla="*/ 2147483647 w 58"/>
                  <a:gd name="T29" fmla="*/ 2147483647 h 59"/>
                  <a:gd name="T30" fmla="*/ 2147483647 w 58"/>
                  <a:gd name="T31" fmla="*/ 2147483647 h 59"/>
                  <a:gd name="T32" fmla="*/ 2147483647 w 58"/>
                  <a:gd name="T33" fmla="*/ 2147483647 h 59"/>
                  <a:gd name="T34" fmla="*/ 2147483647 w 58"/>
                  <a:gd name="T35" fmla="*/ 2147483647 h 59"/>
                  <a:gd name="T36" fmla="*/ 0 w 58"/>
                  <a:gd name="T37" fmla="*/ 2147483647 h 59"/>
                  <a:gd name="T38" fmla="*/ 0 w 58"/>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59">
                    <a:moveTo>
                      <a:pt x="0" y="43"/>
                    </a:moveTo>
                    <a:lnTo>
                      <a:pt x="7" y="36"/>
                    </a:lnTo>
                    <a:lnTo>
                      <a:pt x="15" y="36"/>
                    </a:lnTo>
                    <a:lnTo>
                      <a:pt x="29" y="36"/>
                    </a:lnTo>
                    <a:lnTo>
                      <a:pt x="37" y="36"/>
                    </a:lnTo>
                    <a:lnTo>
                      <a:pt x="29" y="52"/>
                    </a:lnTo>
                    <a:lnTo>
                      <a:pt x="44" y="59"/>
                    </a:lnTo>
                    <a:lnTo>
                      <a:pt x="51" y="52"/>
                    </a:lnTo>
                    <a:lnTo>
                      <a:pt x="44" y="43"/>
                    </a:lnTo>
                    <a:lnTo>
                      <a:pt x="51" y="36"/>
                    </a:lnTo>
                    <a:lnTo>
                      <a:pt x="58" y="52"/>
                    </a:lnTo>
                    <a:lnTo>
                      <a:pt x="58" y="36"/>
                    </a:lnTo>
                    <a:lnTo>
                      <a:pt x="58" y="15"/>
                    </a:lnTo>
                    <a:lnTo>
                      <a:pt x="44" y="0"/>
                    </a:lnTo>
                    <a:lnTo>
                      <a:pt x="44" y="15"/>
                    </a:lnTo>
                    <a:lnTo>
                      <a:pt x="37" y="15"/>
                    </a:lnTo>
                    <a:lnTo>
                      <a:pt x="29" y="22"/>
                    </a:lnTo>
                    <a:lnTo>
                      <a:pt x="15" y="15"/>
                    </a:lnTo>
                    <a:lnTo>
                      <a:pt x="0" y="36"/>
                    </a:lnTo>
                    <a:lnTo>
                      <a:pt x="0" y="4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86" name="Freeform 169"/>
              <p:cNvSpPr>
                <a:spLocks/>
              </p:cNvSpPr>
              <p:nvPr/>
            </p:nvSpPr>
            <p:spPr bwMode="grayWhite">
              <a:xfrm>
                <a:off x="8002588" y="4778375"/>
                <a:ext cx="103187" cy="63500"/>
              </a:xfrm>
              <a:custGeom>
                <a:avLst/>
                <a:gdLst>
                  <a:gd name="T0" fmla="*/ 0 w 57"/>
                  <a:gd name="T1" fmla="*/ 2147483647 h 36"/>
                  <a:gd name="T2" fmla="*/ 2147483647 w 57"/>
                  <a:gd name="T3" fmla="*/ 2147483647 h 36"/>
                  <a:gd name="T4" fmla="*/ 2147483647 w 57"/>
                  <a:gd name="T5" fmla="*/ 2147483647 h 36"/>
                  <a:gd name="T6" fmla="*/ 2147483647 w 57"/>
                  <a:gd name="T7" fmla="*/ 2147483647 h 36"/>
                  <a:gd name="T8" fmla="*/ 2147483647 w 57"/>
                  <a:gd name="T9" fmla="*/ 2147483647 h 36"/>
                  <a:gd name="T10" fmla="*/ 2147483647 w 57"/>
                  <a:gd name="T11" fmla="*/ 0 h 36"/>
                  <a:gd name="T12" fmla="*/ 2147483647 w 57"/>
                  <a:gd name="T13" fmla="*/ 0 h 36"/>
                  <a:gd name="T14" fmla="*/ 2147483647 w 57"/>
                  <a:gd name="T15" fmla="*/ 2147483647 h 36"/>
                  <a:gd name="T16" fmla="*/ 2147483647 w 57"/>
                  <a:gd name="T17" fmla="*/ 2147483647 h 36"/>
                  <a:gd name="T18" fmla="*/ 2147483647 w 57"/>
                  <a:gd name="T19" fmla="*/ 2147483647 h 36"/>
                  <a:gd name="T20" fmla="*/ 0 w 57"/>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36">
                    <a:moveTo>
                      <a:pt x="0" y="14"/>
                    </a:moveTo>
                    <a:lnTo>
                      <a:pt x="14" y="36"/>
                    </a:lnTo>
                    <a:lnTo>
                      <a:pt x="36" y="36"/>
                    </a:lnTo>
                    <a:lnTo>
                      <a:pt x="50" y="22"/>
                    </a:lnTo>
                    <a:lnTo>
                      <a:pt x="57" y="7"/>
                    </a:lnTo>
                    <a:lnTo>
                      <a:pt x="57" y="0"/>
                    </a:lnTo>
                    <a:lnTo>
                      <a:pt x="50" y="0"/>
                    </a:lnTo>
                    <a:lnTo>
                      <a:pt x="50" y="14"/>
                    </a:lnTo>
                    <a:lnTo>
                      <a:pt x="43" y="14"/>
                    </a:lnTo>
                    <a:lnTo>
                      <a:pt x="36" y="14"/>
                    </a:lnTo>
                    <a:lnTo>
                      <a:pt x="0"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87" name="Freeform 170"/>
              <p:cNvSpPr>
                <a:spLocks/>
              </p:cNvSpPr>
              <p:nvPr/>
            </p:nvSpPr>
            <p:spPr bwMode="grayWhite">
              <a:xfrm>
                <a:off x="8080375" y="4751388"/>
                <a:ext cx="52388" cy="39687"/>
              </a:xfrm>
              <a:custGeom>
                <a:avLst/>
                <a:gdLst>
                  <a:gd name="T0" fmla="*/ 0 w 29"/>
                  <a:gd name="T1" fmla="*/ 0 h 21"/>
                  <a:gd name="T2" fmla="*/ 2147483647 w 29"/>
                  <a:gd name="T3" fmla="*/ 2147483647 h 21"/>
                  <a:gd name="T4" fmla="*/ 2147483647 w 29"/>
                  <a:gd name="T5" fmla="*/ 2147483647 h 21"/>
                  <a:gd name="T6" fmla="*/ 2147483647 w 29"/>
                  <a:gd name="T7" fmla="*/ 2147483647 h 21"/>
                  <a:gd name="T8" fmla="*/ 0 w 29"/>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1">
                    <a:moveTo>
                      <a:pt x="0" y="0"/>
                    </a:moveTo>
                    <a:lnTo>
                      <a:pt x="14" y="14"/>
                    </a:lnTo>
                    <a:lnTo>
                      <a:pt x="29" y="21"/>
                    </a:lnTo>
                    <a:lnTo>
                      <a:pt x="29" y="14"/>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88" name="Freeform 171"/>
              <p:cNvSpPr>
                <a:spLocks/>
              </p:cNvSpPr>
              <p:nvPr/>
            </p:nvSpPr>
            <p:spPr bwMode="grayWhite">
              <a:xfrm>
                <a:off x="8174038" y="4802188"/>
                <a:ext cx="39687" cy="53975"/>
              </a:xfrm>
              <a:custGeom>
                <a:avLst/>
                <a:gdLst>
                  <a:gd name="T0" fmla="*/ 0 w 23"/>
                  <a:gd name="T1" fmla="*/ 0 h 29"/>
                  <a:gd name="T2" fmla="*/ 2147483647 w 23"/>
                  <a:gd name="T3" fmla="*/ 2147483647 h 29"/>
                  <a:gd name="T4" fmla="*/ 2147483647 w 23"/>
                  <a:gd name="T5" fmla="*/ 2147483647 h 29"/>
                  <a:gd name="T6" fmla="*/ 0 w 23"/>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9">
                    <a:moveTo>
                      <a:pt x="0" y="0"/>
                    </a:moveTo>
                    <a:lnTo>
                      <a:pt x="9" y="29"/>
                    </a:lnTo>
                    <a:lnTo>
                      <a:pt x="23" y="22"/>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89" name="Freeform 172"/>
              <p:cNvSpPr>
                <a:spLocks/>
              </p:cNvSpPr>
              <p:nvPr/>
            </p:nvSpPr>
            <p:spPr bwMode="grayWhite">
              <a:xfrm>
                <a:off x="8174038" y="4802188"/>
                <a:ext cx="39687" cy="53975"/>
              </a:xfrm>
              <a:custGeom>
                <a:avLst/>
                <a:gdLst>
                  <a:gd name="T0" fmla="*/ 0 w 23"/>
                  <a:gd name="T1" fmla="*/ 0 h 29"/>
                  <a:gd name="T2" fmla="*/ 2147483647 w 23"/>
                  <a:gd name="T3" fmla="*/ 2147483647 h 29"/>
                  <a:gd name="T4" fmla="*/ 2147483647 w 23"/>
                  <a:gd name="T5" fmla="*/ 2147483647 h 29"/>
                  <a:gd name="T6" fmla="*/ 0 w 23"/>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9">
                    <a:moveTo>
                      <a:pt x="0" y="0"/>
                    </a:moveTo>
                    <a:lnTo>
                      <a:pt x="9" y="29"/>
                    </a:lnTo>
                    <a:lnTo>
                      <a:pt x="23" y="22"/>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90" name="Freeform 173"/>
              <p:cNvSpPr>
                <a:spLocks/>
              </p:cNvSpPr>
              <p:nvPr/>
            </p:nvSpPr>
            <p:spPr bwMode="grayWhite">
              <a:xfrm>
                <a:off x="8289925" y="4894263"/>
                <a:ext cx="28575" cy="23812"/>
              </a:xfrm>
              <a:custGeom>
                <a:avLst/>
                <a:gdLst>
                  <a:gd name="T0" fmla="*/ 0 w 14"/>
                  <a:gd name="T1" fmla="*/ 0 h 14"/>
                  <a:gd name="T2" fmla="*/ 0 w 14"/>
                  <a:gd name="T3" fmla="*/ 2147483647 h 14"/>
                  <a:gd name="T4" fmla="*/ 2147483647 w 14"/>
                  <a:gd name="T5" fmla="*/ 2147483647 h 14"/>
                  <a:gd name="T6" fmla="*/ 0 w 1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4">
                    <a:moveTo>
                      <a:pt x="0" y="0"/>
                    </a:moveTo>
                    <a:lnTo>
                      <a:pt x="0" y="14"/>
                    </a:lnTo>
                    <a:lnTo>
                      <a:pt x="14" y="14"/>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91" name="Freeform 174"/>
              <p:cNvSpPr>
                <a:spLocks/>
              </p:cNvSpPr>
              <p:nvPr/>
            </p:nvSpPr>
            <p:spPr bwMode="grayWhite">
              <a:xfrm>
                <a:off x="8289925" y="4894263"/>
                <a:ext cx="28575" cy="23812"/>
              </a:xfrm>
              <a:custGeom>
                <a:avLst/>
                <a:gdLst>
                  <a:gd name="T0" fmla="*/ 0 w 14"/>
                  <a:gd name="T1" fmla="*/ 0 h 14"/>
                  <a:gd name="T2" fmla="*/ 0 w 14"/>
                  <a:gd name="T3" fmla="*/ 2147483647 h 14"/>
                  <a:gd name="T4" fmla="*/ 2147483647 w 14"/>
                  <a:gd name="T5" fmla="*/ 2147483647 h 14"/>
                  <a:gd name="T6" fmla="*/ 0 w 1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4">
                    <a:moveTo>
                      <a:pt x="0" y="0"/>
                    </a:moveTo>
                    <a:lnTo>
                      <a:pt x="0" y="14"/>
                    </a:lnTo>
                    <a:lnTo>
                      <a:pt x="14" y="14"/>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92" name="Freeform 175"/>
              <p:cNvSpPr>
                <a:spLocks/>
              </p:cNvSpPr>
              <p:nvPr/>
            </p:nvSpPr>
            <p:spPr bwMode="grayWhite">
              <a:xfrm>
                <a:off x="4953000" y="5403850"/>
                <a:ext cx="68263" cy="61913"/>
              </a:xfrm>
              <a:custGeom>
                <a:avLst/>
                <a:gdLst>
                  <a:gd name="T0" fmla="*/ 2147483647 w 37"/>
                  <a:gd name="T1" fmla="*/ 2147483647 h 36"/>
                  <a:gd name="T2" fmla="*/ 2147483647 w 37"/>
                  <a:gd name="T3" fmla="*/ 2147483647 h 36"/>
                  <a:gd name="T4" fmla="*/ 2147483647 w 37"/>
                  <a:gd name="T5" fmla="*/ 2147483647 h 36"/>
                  <a:gd name="T6" fmla="*/ 0 w 37"/>
                  <a:gd name="T7" fmla="*/ 2147483647 h 36"/>
                  <a:gd name="T8" fmla="*/ 2147483647 w 37"/>
                  <a:gd name="T9" fmla="*/ 0 h 36"/>
                  <a:gd name="T10" fmla="*/ 2147483647 w 37"/>
                  <a:gd name="T11" fmla="*/ 2147483647 h 36"/>
                  <a:gd name="T12" fmla="*/ 2147483647 w 37"/>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6">
                    <a:moveTo>
                      <a:pt x="37" y="15"/>
                    </a:moveTo>
                    <a:lnTo>
                      <a:pt x="21" y="29"/>
                    </a:lnTo>
                    <a:lnTo>
                      <a:pt x="7" y="36"/>
                    </a:lnTo>
                    <a:lnTo>
                      <a:pt x="0" y="29"/>
                    </a:lnTo>
                    <a:lnTo>
                      <a:pt x="14" y="0"/>
                    </a:lnTo>
                    <a:lnTo>
                      <a:pt x="21" y="8"/>
                    </a:lnTo>
                    <a:lnTo>
                      <a:pt x="37" y="1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93" name="Freeform 176"/>
              <p:cNvSpPr>
                <a:spLocks/>
              </p:cNvSpPr>
              <p:nvPr/>
            </p:nvSpPr>
            <p:spPr bwMode="grayWhite">
              <a:xfrm>
                <a:off x="4953000" y="5403850"/>
                <a:ext cx="68263" cy="61913"/>
              </a:xfrm>
              <a:custGeom>
                <a:avLst/>
                <a:gdLst>
                  <a:gd name="T0" fmla="*/ 2147483647 w 37"/>
                  <a:gd name="T1" fmla="*/ 2147483647 h 36"/>
                  <a:gd name="T2" fmla="*/ 2147483647 w 37"/>
                  <a:gd name="T3" fmla="*/ 2147483647 h 36"/>
                  <a:gd name="T4" fmla="*/ 2147483647 w 37"/>
                  <a:gd name="T5" fmla="*/ 2147483647 h 36"/>
                  <a:gd name="T6" fmla="*/ 0 w 37"/>
                  <a:gd name="T7" fmla="*/ 2147483647 h 36"/>
                  <a:gd name="T8" fmla="*/ 2147483647 w 37"/>
                  <a:gd name="T9" fmla="*/ 0 h 36"/>
                  <a:gd name="T10" fmla="*/ 2147483647 w 37"/>
                  <a:gd name="T11" fmla="*/ 2147483647 h 36"/>
                  <a:gd name="T12" fmla="*/ 2147483647 w 37"/>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6">
                    <a:moveTo>
                      <a:pt x="37" y="15"/>
                    </a:moveTo>
                    <a:lnTo>
                      <a:pt x="21" y="29"/>
                    </a:lnTo>
                    <a:lnTo>
                      <a:pt x="7" y="36"/>
                    </a:lnTo>
                    <a:lnTo>
                      <a:pt x="0" y="29"/>
                    </a:lnTo>
                    <a:lnTo>
                      <a:pt x="14" y="0"/>
                    </a:lnTo>
                    <a:lnTo>
                      <a:pt x="21" y="8"/>
                    </a:lnTo>
                    <a:lnTo>
                      <a:pt x="37" y="15"/>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94" name="Freeform 177"/>
              <p:cNvSpPr>
                <a:spLocks/>
              </p:cNvSpPr>
              <p:nvPr/>
            </p:nvSpPr>
            <p:spPr bwMode="grayWhite">
              <a:xfrm>
                <a:off x="4768850" y="3513138"/>
                <a:ext cx="39688" cy="101600"/>
              </a:xfrm>
              <a:custGeom>
                <a:avLst/>
                <a:gdLst>
                  <a:gd name="T0" fmla="*/ 0 w 22"/>
                  <a:gd name="T1" fmla="*/ 0 h 57"/>
                  <a:gd name="T2" fmla="*/ 2147483647 w 22"/>
                  <a:gd name="T3" fmla="*/ 0 h 57"/>
                  <a:gd name="T4" fmla="*/ 2147483647 w 22"/>
                  <a:gd name="T5" fmla="*/ 2147483647 h 57"/>
                  <a:gd name="T6" fmla="*/ 2147483647 w 22"/>
                  <a:gd name="T7" fmla="*/ 2147483647 h 57"/>
                  <a:gd name="T8" fmla="*/ 2147483647 w 22"/>
                  <a:gd name="T9" fmla="*/ 2147483647 h 57"/>
                  <a:gd name="T10" fmla="*/ 2147483647 w 22"/>
                  <a:gd name="T11" fmla="*/ 2147483647 h 57"/>
                  <a:gd name="T12" fmla="*/ 2147483647 w 22"/>
                  <a:gd name="T13" fmla="*/ 2147483647 h 57"/>
                  <a:gd name="T14" fmla="*/ 0 w 22"/>
                  <a:gd name="T15" fmla="*/ 2147483647 h 57"/>
                  <a:gd name="T16" fmla="*/ 0 w 22"/>
                  <a:gd name="T17" fmla="*/ 2147483647 h 57"/>
                  <a:gd name="T18" fmla="*/ 0 w 22"/>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57">
                    <a:moveTo>
                      <a:pt x="0" y="0"/>
                    </a:moveTo>
                    <a:lnTo>
                      <a:pt x="7" y="0"/>
                    </a:lnTo>
                    <a:lnTo>
                      <a:pt x="14" y="14"/>
                    </a:lnTo>
                    <a:lnTo>
                      <a:pt x="14" y="22"/>
                    </a:lnTo>
                    <a:lnTo>
                      <a:pt x="22" y="29"/>
                    </a:lnTo>
                    <a:lnTo>
                      <a:pt x="22" y="36"/>
                    </a:lnTo>
                    <a:lnTo>
                      <a:pt x="7" y="57"/>
                    </a:lnTo>
                    <a:lnTo>
                      <a:pt x="0" y="50"/>
                    </a:lnTo>
                    <a:lnTo>
                      <a:pt x="0" y="14"/>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95" name="Freeform 178"/>
              <p:cNvSpPr>
                <a:spLocks/>
              </p:cNvSpPr>
              <p:nvPr/>
            </p:nvSpPr>
            <p:spPr bwMode="grayWhite">
              <a:xfrm>
                <a:off x="4846638" y="3460750"/>
                <a:ext cx="142875" cy="103188"/>
              </a:xfrm>
              <a:custGeom>
                <a:avLst/>
                <a:gdLst>
                  <a:gd name="T0" fmla="*/ 2147483647 w 79"/>
                  <a:gd name="T1" fmla="*/ 2147483647 h 59"/>
                  <a:gd name="T2" fmla="*/ 2147483647 w 79"/>
                  <a:gd name="T3" fmla="*/ 2147483647 h 59"/>
                  <a:gd name="T4" fmla="*/ 2147483647 w 79"/>
                  <a:gd name="T5" fmla="*/ 2147483647 h 59"/>
                  <a:gd name="T6" fmla="*/ 2147483647 w 79"/>
                  <a:gd name="T7" fmla="*/ 2147483647 h 59"/>
                  <a:gd name="T8" fmla="*/ 2147483647 w 79"/>
                  <a:gd name="T9" fmla="*/ 2147483647 h 59"/>
                  <a:gd name="T10" fmla="*/ 2147483647 w 79"/>
                  <a:gd name="T11" fmla="*/ 2147483647 h 59"/>
                  <a:gd name="T12" fmla="*/ 2147483647 w 79"/>
                  <a:gd name="T13" fmla="*/ 2147483647 h 59"/>
                  <a:gd name="T14" fmla="*/ 2147483647 w 79"/>
                  <a:gd name="T15" fmla="*/ 2147483647 h 59"/>
                  <a:gd name="T16" fmla="*/ 2147483647 w 79"/>
                  <a:gd name="T17" fmla="*/ 2147483647 h 59"/>
                  <a:gd name="T18" fmla="*/ 2147483647 w 79"/>
                  <a:gd name="T19" fmla="*/ 2147483647 h 59"/>
                  <a:gd name="T20" fmla="*/ 2147483647 w 79"/>
                  <a:gd name="T21" fmla="*/ 2147483647 h 59"/>
                  <a:gd name="T22" fmla="*/ 0 w 79"/>
                  <a:gd name="T23" fmla="*/ 2147483647 h 59"/>
                  <a:gd name="T24" fmla="*/ 2147483647 w 79"/>
                  <a:gd name="T25" fmla="*/ 2147483647 h 59"/>
                  <a:gd name="T26" fmla="*/ 0 w 79"/>
                  <a:gd name="T27" fmla="*/ 2147483647 h 59"/>
                  <a:gd name="T28" fmla="*/ 0 w 79"/>
                  <a:gd name="T29" fmla="*/ 0 h 59"/>
                  <a:gd name="T30" fmla="*/ 2147483647 w 79"/>
                  <a:gd name="T31" fmla="*/ 2147483647 h 59"/>
                  <a:gd name="T32" fmla="*/ 2147483647 w 79"/>
                  <a:gd name="T33" fmla="*/ 2147483647 h 59"/>
                  <a:gd name="T34" fmla="*/ 2147483647 w 79"/>
                  <a:gd name="T35" fmla="*/ 2147483647 h 59"/>
                  <a:gd name="T36" fmla="*/ 2147483647 w 79"/>
                  <a:gd name="T37" fmla="*/ 0 h 59"/>
                  <a:gd name="T38" fmla="*/ 2147483647 w 79"/>
                  <a:gd name="T39" fmla="*/ 2147483647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9" h="59">
                    <a:moveTo>
                      <a:pt x="79" y="8"/>
                    </a:moveTo>
                    <a:lnTo>
                      <a:pt x="79" y="15"/>
                    </a:lnTo>
                    <a:lnTo>
                      <a:pt x="72" y="15"/>
                    </a:lnTo>
                    <a:lnTo>
                      <a:pt x="65" y="30"/>
                    </a:lnTo>
                    <a:lnTo>
                      <a:pt x="72" y="44"/>
                    </a:lnTo>
                    <a:lnTo>
                      <a:pt x="58" y="44"/>
                    </a:lnTo>
                    <a:lnTo>
                      <a:pt x="50" y="52"/>
                    </a:lnTo>
                    <a:lnTo>
                      <a:pt x="43" y="59"/>
                    </a:lnTo>
                    <a:lnTo>
                      <a:pt x="22" y="52"/>
                    </a:lnTo>
                    <a:lnTo>
                      <a:pt x="7" y="52"/>
                    </a:lnTo>
                    <a:lnTo>
                      <a:pt x="7" y="44"/>
                    </a:lnTo>
                    <a:lnTo>
                      <a:pt x="0" y="30"/>
                    </a:lnTo>
                    <a:lnTo>
                      <a:pt x="7" y="23"/>
                    </a:lnTo>
                    <a:lnTo>
                      <a:pt x="0" y="8"/>
                    </a:lnTo>
                    <a:lnTo>
                      <a:pt x="0" y="0"/>
                    </a:lnTo>
                    <a:lnTo>
                      <a:pt x="7" y="8"/>
                    </a:lnTo>
                    <a:lnTo>
                      <a:pt x="14" y="8"/>
                    </a:lnTo>
                    <a:lnTo>
                      <a:pt x="43" y="15"/>
                    </a:lnTo>
                    <a:lnTo>
                      <a:pt x="58" y="0"/>
                    </a:lnTo>
                    <a:lnTo>
                      <a:pt x="79" y="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96" name="Freeform 179"/>
              <p:cNvSpPr>
                <a:spLocks/>
              </p:cNvSpPr>
              <p:nvPr/>
            </p:nvSpPr>
            <p:spPr bwMode="grayWhite">
              <a:xfrm>
                <a:off x="4686300" y="3294063"/>
                <a:ext cx="160338" cy="115887"/>
              </a:xfrm>
              <a:custGeom>
                <a:avLst/>
                <a:gdLst>
                  <a:gd name="T0" fmla="*/ 2147483647 w 87"/>
                  <a:gd name="T1" fmla="*/ 2147483647 h 65"/>
                  <a:gd name="T2" fmla="*/ 2147483647 w 87"/>
                  <a:gd name="T3" fmla="*/ 2147483647 h 65"/>
                  <a:gd name="T4" fmla="*/ 2147483647 w 87"/>
                  <a:gd name="T5" fmla="*/ 2147483647 h 65"/>
                  <a:gd name="T6" fmla="*/ 2147483647 w 87"/>
                  <a:gd name="T7" fmla="*/ 2147483647 h 65"/>
                  <a:gd name="T8" fmla="*/ 2147483647 w 87"/>
                  <a:gd name="T9" fmla="*/ 2147483647 h 65"/>
                  <a:gd name="T10" fmla="*/ 2147483647 w 87"/>
                  <a:gd name="T11" fmla="*/ 2147483647 h 65"/>
                  <a:gd name="T12" fmla="*/ 2147483647 w 87"/>
                  <a:gd name="T13" fmla="*/ 0 h 65"/>
                  <a:gd name="T14" fmla="*/ 2147483647 w 87"/>
                  <a:gd name="T15" fmla="*/ 2147483647 h 65"/>
                  <a:gd name="T16" fmla="*/ 2147483647 w 87"/>
                  <a:gd name="T17" fmla="*/ 2147483647 h 65"/>
                  <a:gd name="T18" fmla="*/ 0 w 87"/>
                  <a:gd name="T19" fmla="*/ 2147483647 h 65"/>
                  <a:gd name="T20" fmla="*/ 0 w 87"/>
                  <a:gd name="T21" fmla="*/ 2147483647 h 65"/>
                  <a:gd name="T22" fmla="*/ 2147483647 w 87"/>
                  <a:gd name="T23" fmla="*/ 2147483647 h 65"/>
                  <a:gd name="T24" fmla="*/ 2147483647 w 87"/>
                  <a:gd name="T25" fmla="*/ 214748364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65">
                    <a:moveTo>
                      <a:pt x="30" y="65"/>
                    </a:moveTo>
                    <a:lnTo>
                      <a:pt x="51" y="50"/>
                    </a:lnTo>
                    <a:lnTo>
                      <a:pt x="66" y="50"/>
                    </a:lnTo>
                    <a:lnTo>
                      <a:pt x="73" y="22"/>
                    </a:lnTo>
                    <a:lnTo>
                      <a:pt x="87" y="22"/>
                    </a:lnTo>
                    <a:lnTo>
                      <a:pt x="73" y="7"/>
                    </a:lnTo>
                    <a:lnTo>
                      <a:pt x="58" y="0"/>
                    </a:lnTo>
                    <a:lnTo>
                      <a:pt x="21" y="22"/>
                    </a:lnTo>
                    <a:lnTo>
                      <a:pt x="7" y="22"/>
                    </a:lnTo>
                    <a:lnTo>
                      <a:pt x="0" y="36"/>
                    </a:lnTo>
                    <a:lnTo>
                      <a:pt x="0" y="43"/>
                    </a:lnTo>
                    <a:lnTo>
                      <a:pt x="21" y="65"/>
                    </a:lnTo>
                    <a:lnTo>
                      <a:pt x="30" y="6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97" name="Freeform 180"/>
              <p:cNvSpPr>
                <a:spLocks/>
              </p:cNvSpPr>
              <p:nvPr/>
            </p:nvSpPr>
            <p:spPr bwMode="grayWhite">
              <a:xfrm>
                <a:off x="4724400" y="3486150"/>
                <a:ext cx="57150" cy="52388"/>
              </a:xfrm>
              <a:custGeom>
                <a:avLst/>
                <a:gdLst>
                  <a:gd name="T0" fmla="*/ 0 w 30"/>
                  <a:gd name="T1" fmla="*/ 2147483647 h 29"/>
                  <a:gd name="T2" fmla="*/ 2147483647 w 30"/>
                  <a:gd name="T3" fmla="*/ 2147483647 h 29"/>
                  <a:gd name="T4" fmla="*/ 2147483647 w 30"/>
                  <a:gd name="T5" fmla="*/ 2147483647 h 29"/>
                  <a:gd name="T6" fmla="*/ 2147483647 w 30"/>
                  <a:gd name="T7" fmla="*/ 2147483647 h 29"/>
                  <a:gd name="T8" fmla="*/ 2147483647 w 30"/>
                  <a:gd name="T9" fmla="*/ 2147483647 h 29"/>
                  <a:gd name="T10" fmla="*/ 2147483647 w 30"/>
                  <a:gd name="T11" fmla="*/ 0 h 29"/>
                  <a:gd name="T12" fmla="*/ 2147483647 w 30"/>
                  <a:gd name="T13" fmla="*/ 0 h 29"/>
                  <a:gd name="T14" fmla="*/ 0 w 30"/>
                  <a:gd name="T15" fmla="*/ 2147483647 h 29"/>
                  <a:gd name="T16" fmla="*/ 0 w 30"/>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9">
                    <a:moveTo>
                      <a:pt x="0" y="15"/>
                    </a:moveTo>
                    <a:lnTo>
                      <a:pt x="23" y="29"/>
                    </a:lnTo>
                    <a:lnTo>
                      <a:pt x="23" y="15"/>
                    </a:lnTo>
                    <a:lnTo>
                      <a:pt x="30" y="15"/>
                    </a:lnTo>
                    <a:lnTo>
                      <a:pt x="30" y="8"/>
                    </a:lnTo>
                    <a:lnTo>
                      <a:pt x="23" y="0"/>
                    </a:lnTo>
                    <a:lnTo>
                      <a:pt x="9" y="0"/>
                    </a:lnTo>
                    <a:lnTo>
                      <a:pt x="0" y="8"/>
                    </a:lnTo>
                    <a:lnTo>
                      <a:pt x="0" y="1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98" name="Freeform 181"/>
              <p:cNvSpPr>
                <a:spLocks/>
              </p:cNvSpPr>
              <p:nvPr/>
            </p:nvSpPr>
            <p:spPr bwMode="grayWhite">
              <a:xfrm>
                <a:off x="4743450" y="3384550"/>
                <a:ext cx="115888" cy="153988"/>
              </a:xfrm>
              <a:custGeom>
                <a:avLst/>
                <a:gdLst>
                  <a:gd name="T0" fmla="*/ 2147483647 w 64"/>
                  <a:gd name="T1" fmla="*/ 2147483647 h 87"/>
                  <a:gd name="T2" fmla="*/ 2147483647 w 64"/>
                  <a:gd name="T3" fmla="*/ 2147483647 h 87"/>
                  <a:gd name="T4" fmla="*/ 0 w 64"/>
                  <a:gd name="T5" fmla="*/ 2147483647 h 87"/>
                  <a:gd name="T6" fmla="*/ 2147483647 w 64"/>
                  <a:gd name="T7" fmla="*/ 0 h 87"/>
                  <a:gd name="T8" fmla="*/ 2147483647 w 64"/>
                  <a:gd name="T9" fmla="*/ 2147483647 h 87"/>
                  <a:gd name="T10" fmla="*/ 2147483647 w 64"/>
                  <a:gd name="T11" fmla="*/ 2147483647 h 87"/>
                  <a:gd name="T12" fmla="*/ 2147483647 w 64"/>
                  <a:gd name="T13" fmla="*/ 2147483647 h 87"/>
                  <a:gd name="T14" fmla="*/ 2147483647 w 64"/>
                  <a:gd name="T15" fmla="*/ 2147483647 h 87"/>
                  <a:gd name="T16" fmla="*/ 2147483647 w 64"/>
                  <a:gd name="T17" fmla="*/ 2147483647 h 87"/>
                  <a:gd name="T18" fmla="*/ 2147483647 w 64"/>
                  <a:gd name="T19" fmla="*/ 2147483647 h 87"/>
                  <a:gd name="T20" fmla="*/ 2147483647 w 64"/>
                  <a:gd name="T21" fmla="*/ 2147483647 h 87"/>
                  <a:gd name="T22" fmla="*/ 2147483647 w 64"/>
                  <a:gd name="T23" fmla="*/ 2147483647 h 87"/>
                  <a:gd name="T24" fmla="*/ 2147483647 w 64"/>
                  <a:gd name="T25" fmla="*/ 2147483647 h 87"/>
                  <a:gd name="T26" fmla="*/ 2147483647 w 64"/>
                  <a:gd name="T27" fmla="*/ 2147483647 h 87"/>
                  <a:gd name="T28" fmla="*/ 2147483647 w 64"/>
                  <a:gd name="T29" fmla="*/ 2147483647 h 87"/>
                  <a:gd name="T30" fmla="*/ 2147483647 w 64"/>
                  <a:gd name="T31" fmla="*/ 2147483647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87">
                    <a:moveTo>
                      <a:pt x="14" y="29"/>
                    </a:moveTo>
                    <a:lnTo>
                      <a:pt x="14" y="22"/>
                    </a:lnTo>
                    <a:lnTo>
                      <a:pt x="0" y="15"/>
                    </a:lnTo>
                    <a:lnTo>
                      <a:pt x="21" y="0"/>
                    </a:lnTo>
                    <a:lnTo>
                      <a:pt x="36" y="29"/>
                    </a:lnTo>
                    <a:lnTo>
                      <a:pt x="57" y="29"/>
                    </a:lnTo>
                    <a:lnTo>
                      <a:pt x="57" y="43"/>
                    </a:lnTo>
                    <a:lnTo>
                      <a:pt x="57" y="51"/>
                    </a:lnTo>
                    <a:lnTo>
                      <a:pt x="64" y="66"/>
                    </a:lnTo>
                    <a:lnTo>
                      <a:pt x="57" y="73"/>
                    </a:lnTo>
                    <a:lnTo>
                      <a:pt x="36" y="73"/>
                    </a:lnTo>
                    <a:lnTo>
                      <a:pt x="28" y="87"/>
                    </a:lnTo>
                    <a:lnTo>
                      <a:pt x="21" y="73"/>
                    </a:lnTo>
                    <a:lnTo>
                      <a:pt x="21" y="66"/>
                    </a:lnTo>
                    <a:lnTo>
                      <a:pt x="14" y="58"/>
                    </a:lnTo>
                    <a:lnTo>
                      <a:pt x="14"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199" name="Freeform 182"/>
              <p:cNvSpPr>
                <a:spLocks/>
              </p:cNvSpPr>
              <p:nvPr/>
            </p:nvSpPr>
            <p:spPr bwMode="grayWhite">
              <a:xfrm>
                <a:off x="4791075" y="3513138"/>
                <a:ext cx="68263" cy="50800"/>
              </a:xfrm>
              <a:custGeom>
                <a:avLst/>
                <a:gdLst>
                  <a:gd name="T0" fmla="*/ 2147483647 w 36"/>
                  <a:gd name="T1" fmla="*/ 2147483647 h 29"/>
                  <a:gd name="T2" fmla="*/ 0 w 36"/>
                  <a:gd name="T3" fmla="*/ 2147483647 h 29"/>
                  <a:gd name="T4" fmla="*/ 0 w 36"/>
                  <a:gd name="T5" fmla="*/ 2147483647 h 29"/>
                  <a:gd name="T6" fmla="*/ 2147483647 w 36"/>
                  <a:gd name="T7" fmla="*/ 0 h 29"/>
                  <a:gd name="T8" fmla="*/ 2147483647 w 36"/>
                  <a:gd name="T9" fmla="*/ 0 h 29"/>
                  <a:gd name="T10" fmla="*/ 2147483647 w 36"/>
                  <a:gd name="T11" fmla="*/ 2147483647 h 29"/>
                  <a:gd name="T12" fmla="*/ 2147483647 w 36"/>
                  <a:gd name="T13" fmla="*/ 2147483647 h 29"/>
                  <a:gd name="T14" fmla="*/ 2147483647 w 36"/>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9">
                    <a:moveTo>
                      <a:pt x="8" y="29"/>
                    </a:moveTo>
                    <a:lnTo>
                      <a:pt x="0" y="22"/>
                    </a:lnTo>
                    <a:lnTo>
                      <a:pt x="0" y="14"/>
                    </a:lnTo>
                    <a:lnTo>
                      <a:pt x="8" y="0"/>
                    </a:lnTo>
                    <a:lnTo>
                      <a:pt x="29" y="0"/>
                    </a:lnTo>
                    <a:lnTo>
                      <a:pt x="36" y="14"/>
                    </a:lnTo>
                    <a:lnTo>
                      <a:pt x="36" y="22"/>
                    </a:lnTo>
                    <a:lnTo>
                      <a:pt x="8"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00" name="Freeform 183"/>
              <p:cNvSpPr>
                <a:spLocks/>
              </p:cNvSpPr>
              <p:nvPr/>
            </p:nvSpPr>
            <p:spPr bwMode="grayWhite">
              <a:xfrm>
                <a:off x="6777038" y="1300163"/>
                <a:ext cx="144462" cy="192087"/>
              </a:xfrm>
              <a:custGeom>
                <a:avLst/>
                <a:gdLst>
                  <a:gd name="T0" fmla="*/ 0 w 80"/>
                  <a:gd name="T1" fmla="*/ 2147483647 h 108"/>
                  <a:gd name="T2" fmla="*/ 2147483647 w 80"/>
                  <a:gd name="T3" fmla="*/ 2147483647 h 108"/>
                  <a:gd name="T4" fmla="*/ 2147483647 w 80"/>
                  <a:gd name="T5" fmla="*/ 2147483647 h 108"/>
                  <a:gd name="T6" fmla="*/ 2147483647 w 80"/>
                  <a:gd name="T7" fmla="*/ 2147483647 h 108"/>
                  <a:gd name="T8" fmla="*/ 2147483647 w 80"/>
                  <a:gd name="T9" fmla="*/ 2147483647 h 108"/>
                  <a:gd name="T10" fmla="*/ 2147483647 w 80"/>
                  <a:gd name="T11" fmla="*/ 0 h 108"/>
                  <a:gd name="T12" fmla="*/ 2147483647 w 80"/>
                  <a:gd name="T13" fmla="*/ 2147483647 h 108"/>
                  <a:gd name="T14" fmla="*/ 0 w 80"/>
                  <a:gd name="T15" fmla="*/ 2147483647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108">
                    <a:moveTo>
                      <a:pt x="0" y="108"/>
                    </a:moveTo>
                    <a:lnTo>
                      <a:pt x="21" y="101"/>
                    </a:lnTo>
                    <a:lnTo>
                      <a:pt x="51" y="101"/>
                    </a:lnTo>
                    <a:lnTo>
                      <a:pt x="80" y="79"/>
                    </a:lnTo>
                    <a:lnTo>
                      <a:pt x="80" y="43"/>
                    </a:lnTo>
                    <a:lnTo>
                      <a:pt x="44" y="0"/>
                    </a:lnTo>
                    <a:lnTo>
                      <a:pt x="21" y="22"/>
                    </a:lnTo>
                    <a:lnTo>
                      <a:pt x="0" y="10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01" name="Freeform 184"/>
              <p:cNvSpPr>
                <a:spLocks/>
              </p:cNvSpPr>
              <p:nvPr/>
            </p:nvSpPr>
            <p:spPr bwMode="grayWhite">
              <a:xfrm>
                <a:off x="6561138" y="1035050"/>
                <a:ext cx="241300" cy="368300"/>
              </a:xfrm>
              <a:custGeom>
                <a:avLst/>
                <a:gdLst>
                  <a:gd name="T0" fmla="*/ 0 w 131"/>
                  <a:gd name="T1" fmla="*/ 2147483647 h 209"/>
                  <a:gd name="T2" fmla="*/ 2147483647 w 131"/>
                  <a:gd name="T3" fmla="*/ 2147483647 h 209"/>
                  <a:gd name="T4" fmla="*/ 2147483647 w 131"/>
                  <a:gd name="T5" fmla="*/ 2147483647 h 209"/>
                  <a:gd name="T6" fmla="*/ 2147483647 w 131"/>
                  <a:gd name="T7" fmla="*/ 2147483647 h 209"/>
                  <a:gd name="T8" fmla="*/ 2147483647 w 131"/>
                  <a:gd name="T9" fmla="*/ 2147483647 h 209"/>
                  <a:gd name="T10" fmla="*/ 2147483647 w 131"/>
                  <a:gd name="T11" fmla="*/ 2147483647 h 209"/>
                  <a:gd name="T12" fmla="*/ 2147483647 w 131"/>
                  <a:gd name="T13" fmla="*/ 2147483647 h 209"/>
                  <a:gd name="T14" fmla="*/ 2147483647 w 131"/>
                  <a:gd name="T15" fmla="*/ 2147483647 h 209"/>
                  <a:gd name="T16" fmla="*/ 2147483647 w 131"/>
                  <a:gd name="T17" fmla="*/ 2147483647 h 209"/>
                  <a:gd name="T18" fmla="*/ 2147483647 w 131"/>
                  <a:gd name="T19" fmla="*/ 2147483647 h 209"/>
                  <a:gd name="T20" fmla="*/ 2147483647 w 131"/>
                  <a:gd name="T21" fmla="*/ 2147483647 h 209"/>
                  <a:gd name="T22" fmla="*/ 2147483647 w 131"/>
                  <a:gd name="T23" fmla="*/ 2147483647 h 209"/>
                  <a:gd name="T24" fmla="*/ 2147483647 w 131"/>
                  <a:gd name="T25" fmla="*/ 0 h 209"/>
                  <a:gd name="T26" fmla="*/ 2147483647 w 131"/>
                  <a:gd name="T27" fmla="*/ 2147483647 h 209"/>
                  <a:gd name="T28" fmla="*/ 2147483647 w 131"/>
                  <a:gd name="T29" fmla="*/ 2147483647 h 209"/>
                  <a:gd name="T30" fmla="*/ 0 w 131"/>
                  <a:gd name="T31" fmla="*/ 2147483647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209">
                    <a:moveTo>
                      <a:pt x="0" y="107"/>
                    </a:moveTo>
                    <a:lnTo>
                      <a:pt x="9" y="137"/>
                    </a:lnTo>
                    <a:lnTo>
                      <a:pt x="45" y="151"/>
                    </a:lnTo>
                    <a:lnTo>
                      <a:pt x="52" y="180"/>
                    </a:lnTo>
                    <a:lnTo>
                      <a:pt x="109" y="209"/>
                    </a:lnTo>
                    <a:lnTo>
                      <a:pt x="124" y="194"/>
                    </a:lnTo>
                    <a:lnTo>
                      <a:pt x="124" y="173"/>
                    </a:lnTo>
                    <a:lnTo>
                      <a:pt x="131" y="137"/>
                    </a:lnTo>
                    <a:lnTo>
                      <a:pt x="117" y="107"/>
                    </a:lnTo>
                    <a:lnTo>
                      <a:pt x="88" y="100"/>
                    </a:lnTo>
                    <a:lnTo>
                      <a:pt x="88" y="72"/>
                    </a:lnTo>
                    <a:lnTo>
                      <a:pt x="88" y="50"/>
                    </a:lnTo>
                    <a:lnTo>
                      <a:pt x="59" y="0"/>
                    </a:lnTo>
                    <a:lnTo>
                      <a:pt x="37" y="36"/>
                    </a:lnTo>
                    <a:lnTo>
                      <a:pt x="30" y="72"/>
                    </a:lnTo>
                    <a:lnTo>
                      <a:pt x="0" y="10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02" name="Freeform 185"/>
              <p:cNvSpPr>
                <a:spLocks/>
              </p:cNvSpPr>
              <p:nvPr/>
            </p:nvSpPr>
            <p:spPr bwMode="grayWhite">
              <a:xfrm>
                <a:off x="9021763" y="2617788"/>
                <a:ext cx="42862" cy="38100"/>
              </a:xfrm>
              <a:custGeom>
                <a:avLst/>
                <a:gdLst>
                  <a:gd name="T0" fmla="*/ 0 w 22"/>
                  <a:gd name="T1" fmla="*/ 0 h 22"/>
                  <a:gd name="T2" fmla="*/ 2147483647 w 22"/>
                  <a:gd name="T3" fmla="*/ 0 h 22"/>
                  <a:gd name="T4" fmla="*/ 2147483647 w 22"/>
                  <a:gd name="T5" fmla="*/ 2147483647 h 22"/>
                  <a:gd name="T6" fmla="*/ 2147483647 w 22"/>
                  <a:gd name="T7" fmla="*/ 2147483647 h 22"/>
                  <a:gd name="T8" fmla="*/ 2147483647 w 22"/>
                  <a:gd name="T9" fmla="*/ 2147483647 h 22"/>
                  <a:gd name="T10" fmla="*/ 0 w 22"/>
                  <a:gd name="T11" fmla="*/ 2147483647 h 22"/>
                  <a:gd name="T12" fmla="*/ 0 w 22"/>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2">
                    <a:moveTo>
                      <a:pt x="0" y="0"/>
                    </a:moveTo>
                    <a:lnTo>
                      <a:pt x="8" y="0"/>
                    </a:lnTo>
                    <a:lnTo>
                      <a:pt x="22" y="14"/>
                    </a:lnTo>
                    <a:lnTo>
                      <a:pt x="22" y="22"/>
                    </a:lnTo>
                    <a:lnTo>
                      <a:pt x="8" y="14"/>
                    </a:lnTo>
                    <a:lnTo>
                      <a:pt x="0" y="14"/>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03" name="Freeform 186"/>
              <p:cNvSpPr>
                <a:spLocks/>
              </p:cNvSpPr>
              <p:nvPr/>
            </p:nvSpPr>
            <p:spPr bwMode="grayWhite">
              <a:xfrm>
                <a:off x="9021763" y="2617788"/>
                <a:ext cx="42862" cy="38100"/>
              </a:xfrm>
              <a:custGeom>
                <a:avLst/>
                <a:gdLst>
                  <a:gd name="T0" fmla="*/ 0 w 22"/>
                  <a:gd name="T1" fmla="*/ 0 h 22"/>
                  <a:gd name="T2" fmla="*/ 2147483647 w 22"/>
                  <a:gd name="T3" fmla="*/ 0 h 22"/>
                  <a:gd name="T4" fmla="*/ 2147483647 w 22"/>
                  <a:gd name="T5" fmla="*/ 2147483647 h 22"/>
                  <a:gd name="T6" fmla="*/ 2147483647 w 22"/>
                  <a:gd name="T7" fmla="*/ 2147483647 h 22"/>
                  <a:gd name="T8" fmla="*/ 2147483647 w 22"/>
                  <a:gd name="T9" fmla="*/ 2147483647 h 22"/>
                  <a:gd name="T10" fmla="*/ 0 w 22"/>
                  <a:gd name="T11" fmla="*/ 2147483647 h 22"/>
                  <a:gd name="T12" fmla="*/ 0 w 22"/>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2">
                    <a:moveTo>
                      <a:pt x="0" y="0"/>
                    </a:moveTo>
                    <a:lnTo>
                      <a:pt x="8" y="0"/>
                    </a:lnTo>
                    <a:lnTo>
                      <a:pt x="22" y="14"/>
                    </a:lnTo>
                    <a:lnTo>
                      <a:pt x="22" y="22"/>
                    </a:lnTo>
                    <a:lnTo>
                      <a:pt x="8" y="14"/>
                    </a:lnTo>
                    <a:lnTo>
                      <a:pt x="0" y="14"/>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04" name="Freeform 187"/>
              <p:cNvSpPr>
                <a:spLocks/>
              </p:cNvSpPr>
              <p:nvPr/>
            </p:nvSpPr>
            <p:spPr bwMode="grayWhite">
              <a:xfrm>
                <a:off x="8772525" y="2106613"/>
                <a:ext cx="107950" cy="65087"/>
              </a:xfrm>
              <a:custGeom>
                <a:avLst/>
                <a:gdLst>
                  <a:gd name="T0" fmla="*/ 2147483647 w 57"/>
                  <a:gd name="T1" fmla="*/ 2147483647 h 36"/>
                  <a:gd name="T2" fmla="*/ 2147483647 w 57"/>
                  <a:gd name="T3" fmla="*/ 2147483647 h 36"/>
                  <a:gd name="T4" fmla="*/ 2147483647 w 57"/>
                  <a:gd name="T5" fmla="*/ 2147483647 h 36"/>
                  <a:gd name="T6" fmla="*/ 2147483647 w 57"/>
                  <a:gd name="T7" fmla="*/ 0 h 36"/>
                  <a:gd name="T8" fmla="*/ 2147483647 w 57"/>
                  <a:gd name="T9" fmla="*/ 0 h 36"/>
                  <a:gd name="T10" fmla="*/ 0 w 57"/>
                  <a:gd name="T11" fmla="*/ 2147483647 h 36"/>
                  <a:gd name="T12" fmla="*/ 2147483647 w 57"/>
                  <a:gd name="T13" fmla="*/ 2147483647 h 36"/>
                  <a:gd name="T14" fmla="*/ 2147483647 w 57"/>
                  <a:gd name="T15" fmla="*/ 2147483647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36">
                    <a:moveTo>
                      <a:pt x="14" y="29"/>
                    </a:moveTo>
                    <a:lnTo>
                      <a:pt x="29" y="29"/>
                    </a:lnTo>
                    <a:lnTo>
                      <a:pt x="57" y="15"/>
                    </a:lnTo>
                    <a:lnTo>
                      <a:pt x="43" y="0"/>
                    </a:lnTo>
                    <a:lnTo>
                      <a:pt x="14" y="0"/>
                    </a:lnTo>
                    <a:lnTo>
                      <a:pt x="0" y="15"/>
                    </a:lnTo>
                    <a:lnTo>
                      <a:pt x="7" y="36"/>
                    </a:lnTo>
                    <a:lnTo>
                      <a:pt x="14"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05" name="Freeform 188"/>
              <p:cNvSpPr>
                <a:spLocks/>
              </p:cNvSpPr>
              <p:nvPr/>
            </p:nvSpPr>
            <p:spPr bwMode="grayWhite">
              <a:xfrm>
                <a:off x="7815263" y="1914525"/>
                <a:ext cx="76200" cy="63500"/>
              </a:xfrm>
              <a:custGeom>
                <a:avLst/>
                <a:gdLst>
                  <a:gd name="T0" fmla="*/ 0 w 43"/>
                  <a:gd name="T1" fmla="*/ 2147483647 h 36"/>
                  <a:gd name="T2" fmla="*/ 2147483647 w 43"/>
                  <a:gd name="T3" fmla="*/ 2147483647 h 36"/>
                  <a:gd name="T4" fmla="*/ 2147483647 w 43"/>
                  <a:gd name="T5" fmla="*/ 2147483647 h 36"/>
                  <a:gd name="T6" fmla="*/ 2147483647 w 43"/>
                  <a:gd name="T7" fmla="*/ 2147483647 h 36"/>
                  <a:gd name="T8" fmla="*/ 2147483647 w 43"/>
                  <a:gd name="T9" fmla="*/ 0 h 36"/>
                  <a:gd name="T10" fmla="*/ 2147483647 w 43"/>
                  <a:gd name="T11" fmla="*/ 0 h 36"/>
                  <a:gd name="T12" fmla="*/ 0 w 43"/>
                  <a:gd name="T13" fmla="*/ 2147483647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6">
                    <a:moveTo>
                      <a:pt x="0" y="21"/>
                    </a:moveTo>
                    <a:lnTo>
                      <a:pt x="15" y="28"/>
                    </a:lnTo>
                    <a:lnTo>
                      <a:pt x="43" y="36"/>
                    </a:lnTo>
                    <a:lnTo>
                      <a:pt x="43" y="21"/>
                    </a:lnTo>
                    <a:lnTo>
                      <a:pt x="22" y="0"/>
                    </a:lnTo>
                    <a:lnTo>
                      <a:pt x="7" y="0"/>
                    </a:lnTo>
                    <a:lnTo>
                      <a:pt x="0" y="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06" name="Freeform 189"/>
              <p:cNvSpPr>
                <a:spLocks/>
              </p:cNvSpPr>
              <p:nvPr/>
            </p:nvSpPr>
            <p:spPr bwMode="grayWhite">
              <a:xfrm>
                <a:off x="7815263" y="1889125"/>
                <a:ext cx="7937" cy="25400"/>
              </a:xfrm>
              <a:custGeom>
                <a:avLst/>
                <a:gdLst>
                  <a:gd name="T0" fmla="*/ 0 w 7"/>
                  <a:gd name="T1" fmla="*/ 0 h 15"/>
                  <a:gd name="T2" fmla="*/ 0 w 7"/>
                  <a:gd name="T3" fmla="*/ 2147483647 h 15"/>
                  <a:gd name="T4" fmla="*/ 2147483647 w 7"/>
                  <a:gd name="T5" fmla="*/ 2147483647 h 15"/>
                  <a:gd name="T6" fmla="*/ 2147483647 w 7"/>
                  <a:gd name="T7" fmla="*/ 0 h 15"/>
                  <a:gd name="T8" fmla="*/ 0 w 7"/>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0" y="0"/>
                    </a:moveTo>
                    <a:lnTo>
                      <a:pt x="0" y="15"/>
                    </a:lnTo>
                    <a:lnTo>
                      <a:pt x="7" y="7"/>
                    </a:lnTo>
                    <a:lnTo>
                      <a:pt x="7"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07" name="Freeform 190"/>
              <p:cNvSpPr>
                <a:spLocks/>
              </p:cNvSpPr>
              <p:nvPr/>
            </p:nvSpPr>
            <p:spPr bwMode="grayWhite">
              <a:xfrm>
                <a:off x="7815263" y="1889125"/>
                <a:ext cx="7937" cy="25400"/>
              </a:xfrm>
              <a:custGeom>
                <a:avLst/>
                <a:gdLst>
                  <a:gd name="T0" fmla="*/ 0 w 7"/>
                  <a:gd name="T1" fmla="*/ 0 h 15"/>
                  <a:gd name="T2" fmla="*/ 0 w 7"/>
                  <a:gd name="T3" fmla="*/ 2147483647 h 15"/>
                  <a:gd name="T4" fmla="*/ 2147483647 w 7"/>
                  <a:gd name="T5" fmla="*/ 2147483647 h 15"/>
                  <a:gd name="T6" fmla="*/ 2147483647 w 7"/>
                  <a:gd name="T7" fmla="*/ 0 h 15"/>
                  <a:gd name="T8" fmla="*/ 0 w 7"/>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0" y="0"/>
                    </a:moveTo>
                    <a:lnTo>
                      <a:pt x="0" y="15"/>
                    </a:lnTo>
                    <a:lnTo>
                      <a:pt x="7" y="7"/>
                    </a:lnTo>
                    <a:lnTo>
                      <a:pt x="7"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08" name="Freeform 191"/>
              <p:cNvSpPr>
                <a:spLocks/>
              </p:cNvSpPr>
              <p:nvPr/>
            </p:nvSpPr>
            <p:spPr bwMode="grayWhite">
              <a:xfrm>
                <a:off x="7975600" y="1762125"/>
                <a:ext cx="104775" cy="77788"/>
              </a:xfrm>
              <a:custGeom>
                <a:avLst/>
                <a:gdLst>
                  <a:gd name="T0" fmla="*/ 0 w 57"/>
                  <a:gd name="T1" fmla="*/ 0 h 43"/>
                  <a:gd name="T2" fmla="*/ 2147483647 w 57"/>
                  <a:gd name="T3" fmla="*/ 2147483647 h 43"/>
                  <a:gd name="T4" fmla="*/ 2147483647 w 57"/>
                  <a:gd name="T5" fmla="*/ 2147483647 h 43"/>
                  <a:gd name="T6" fmla="*/ 2147483647 w 57"/>
                  <a:gd name="T7" fmla="*/ 2147483647 h 43"/>
                  <a:gd name="T8" fmla="*/ 2147483647 w 57"/>
                  <a:gd name="T9" fmla="*/ 2147483647 h 43"/>
                  <a:gd name="T10" fmla="*/ 2147483647 w 57"/>
                  <a:gd name="T11" fmla="*/ 2147483647 h 43"/>
                  <a:gd name="T12" fmla="*/ 0 w 5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43">
                    <a:moveTo>
                      <a:pt x="0" y="0"/>
                    </a:moveTo>
                    <a:lnTo>
                      <a:pt x="7" y="21"/>
                    </a:lnTo>
                    <a:lnTo>
                      <a:pt x="28" y="43"/>
                    </a:lnTo>
                    <a:lnTo>
                      <a:pt x="50" y="43"/>
                    </a:lnTo>
                    <a:lnTo>
                      <a:pt x="57" y="14"/>
                    </a:lnTo>
                    <a:lnTo>
                      <a:pt x="7" y="7"/>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09" name="Freeform 192"/>
              <p:cNvSpPr>
                <a:spLocks/>
              </p:cNvSpPr>
              <p:nvPr/>
            </p:nvSpPr>
            <p:spPr bwMode="grayWhite">
              <a:xfrm>
                <a:off x="7735888" y="1697038"/>
                <a:ext cx="187325" cy="142875"/>
              </a:xfrm>
              <a:custGeom>
                <a:avLst/>
                <a:gdLst>
                  <a:gd name="T0" fmla="*/ 0 w 102"/>
                  <a:gd name="T1" fmla="*/ 2147483647 h 80"/>
                  <a:gd name="T2" fmla="*/ 2147483647 w 102"/>
                  <a:gd name="T3" fmla="*/ 2147483647 h 80"/>
                  <a:gd name="T4" fmla="*/ 2147483647 w 102"/>
                  <a:gd name="T5" fmla="*/ 2147483647 h 80"/>
                  <a:gd name="T6" fmla="*/ 2147483647 w 102"/>
                  <a:gd name="T7" fmla="*/ 2147483647 h 80"/>
                  <a:gd name="T8" fmla="*/ 2147483647 w 102"/>
                  <a:gd name="T9" fmla="*/ 2147483647 h 80"/>
                  <a:gd name="T10" fmla="*/ 2147483647 w 102"/>
                  <a:gd name="T11" fmla="*/ 2147483647 h 80"/>
                  <a:gd name="T12" fmla="*/ 2147483647 w 102"/>
                  <a:gd name="T13" fmla="*/ 2147483647 h 80"/>
                  <a:gd name="T14" fmla="*/ 2147483647 w 102"/>
                  <a:gd name="T15" fmla="*/ 2147483647 h 80"/>
                  <a:gd name="T16" fmla="*/ 2147483647 w 102"/>
                  <a:gd name="T17" fmla="*/ 2147483647 h 80"/>
                  <a:gd name="T18" fmla="*/ 2147483647 w 102"/>
                  <a:gd name="T19" fmla="*/ 0 h 80"/>
                  <a:gd name="T20" fmla="*/ 2147483647 w 102"/>
                  <a:gd name="T21" fmla="*/ 2147483647 h 80"/>
                  <a:gd name="T22" fmla="*/ 2147483647 w 102"/>
                  <a:gd name="T23" fmla="*/ 0 h 80"/>
                  <a:gd name="T24" fmla="*/ 0 w 102"/>
                  <a:gd name="T25" fmla="*/ 2147483647 h 80"/>
                  <a:gd name="T26" fmla="*/ 0 w 102"/>
                  <a:gd name="T27" fmla="*/ 2147483647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80">
                    <a:moveTo>
                      <a:pt x="0" y="51"/>
                    </a:moveTo>
                    <a:lnTo>
                      <a:pt x="7" y="80"/>
                    </a:lnTo>
                    <a:lnTo>
                      <a:pt x="22" y="80"/>
                    </a:lnTo>
                    <a:lnTo>
                      <a:pt x="65" y="58"/>
                    </a:lnTo>
                    <a:lnTo>
                      <a:pt x="72" y="72"/>
                    </a:lnTo>
                    <a:lnTo>
                      <a:pt x="102" y="44"/>
                    </a:lnTo>
                    <a:lnTo>
                      <a:pt x="102" y="28"/>
                    </a:lnTo>
                    <a:lnTo>
                      <a:pt x="95" y="14"/>
                    </a:lnTo>
                    <a:lnTo>
                      <a:pt x="86" y="14"/>
                    </a:lnTo>
                    <a:lnTo>
                      <a:pt x="65" y="0"/>
                    </a:lnTo>
                    <a:lnTo>
                      <a:pt x="50" y="14"/>
                    </a:lnTo>
                    <a:lnTo>
                      <a:pt x="22" y="0"/>
                    </a:lnTo>
                    <a:lnTo>
                      <a:pt x="0" y="7"/>
                    </a:lnTo>
                    <a:lnTo>
                      <a:pt x="0" y="5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10" name="Freeform 193"/>
              <p:cNvSpPr>
                <a:spLocks/>
              </p:cNvSpPr>
              <p:nvPr/>
            </p:nvSpPr>
            <p:spPr bwMode="grayWhite">
              <a:xfrm>
                <a:off x="5988050" y="3689350"/>
                <a:ext cx="735013" cy="779463"/>
              </a:xfrm>
              <a:custGeom>
                <a:avLst/>
                <a:gdLst>
                  <a:gd name="T0" fmla="*/ 2147483647 w 399"/>
                  <a:gd name="T1" fmla="*/ 2147483647 h 441"/>
                  <a:gd name="T2" fmla="*/ 2147483647 w 399"/>
                  <a:gd name="T3" fmla="*/ 2147483647 h 441"/>
                  <a:gd name="T4" fmla="*/ 2147483647 w 399"/>
                  <a:gd name="T5" fmla="*/ 2147483647 h 441"/>
                  <a:gd name="T6" fmla="*/ 2147483647 w 399"/>
                  <a:gd name="T7" fmla="*/ 2147483647 h 441"/>
                  <a:gd name="T8" fmla="*/ 2147483647 w 399"/>
                  <a:gd name="T9" fmla="*/ 2147483647 h 441"/>
                  <a:gd name="T10" fmla="*/ 2147483647 w 399"/>
                  <a:gd name="T11" fmla="*/ 2147483647 h 441"/>
                  <a:gd name="T12" fmla="*/ 2147483647 w 399"/>
                  <a:gd name="T13" fmla="*/ 2147483647 h 441"/>
                  <a:gd name="T14" fmla="*/ 2147483647 w 399"/>
                  <a:gd name="T15" fmla="*/ 2147483647 h 441"/>
                  <a:gd name="T16" fmla="*/ 2147483647 w 399"/>
                  <a:gd name="T17" fmla="*/ 2147483647 h 441"/>
                  <a:gd name="T18" fmla="*/ 2147483647 w 399"/>
                  <a:gd name="T19" fmla="*/ 2147483647 h 441"/>
                  <a:gd name="T20" fmla="*/ 2147483647 w 399"/>
                  <a:gd name="T21" fmla="*/ 2147483647 h 441"/>
                  <a:gd name="T22" fmla="*/ 2147483647 w 399"/>
                  <a:gd name="T23" fmla="*/ 2147483647 h 441"/>
                  <a:gd name="T24" fmla="*/ 2147483647 w 399"/>
                  <a:gd name="T25" fmla="*/ 0 h 441"/>
                  <a:gd name="T26" fmla="*/ 2147483647 w 399"/>
                  <a:gd name="T27" fmla="*/ 2147483647 h 441"/>
                  <a:gd name="T28" fmla="*/ 2147483647 w 399"/>
                  <a:gd name="T29" fmla="*/ 2147483647 h 441"/>
                  <a:gd name="T30" fmla="*/ 2147483647 w 399"/>
                  <a:gd name="T31" fmla="*/ 2147483647 h 441"/>
                  <a:gd name="T32" fmla="*/ 2147483647 w 399"/>
                  <a:gd name="T33" fmla="*/ 2147483647 h 441"/>
                  <a:gd name="T34" fmla="*/ 2147483647 w 399"/>
                  <a:gd name="T35" fmla="*/ 2147483647 h 441"/>
                  <a:gd name="T36" fmla="*/ 2147483647 w 399"/>
                  <a:gd name="T37" fmla="*/ 2147483647 h 441"/>
                  <a:gd name="T38" fmla="*/ 2147483647 w 399"/>
                  <a:gd name="T39" fmla="*/ 2147483647 h 441"/>
                  <a:gd name="T40" fmla="*/ 2147483647 w 399"/>
                  <a:gd name="T41" fmla="*/ 2147483647 h 441"/>
                  <a:gd name="T42" fmla="*/ 2147483647 w 399"/>
                  <a:gd name="T43" fmla="*/ 2147483647 h 441"/>
                  <a:gd name="T44" fmla="*/ 2147483647 w 399"/>
                  <a:gd name="T45" fmla="*/ 2147483647 h 441"/>
                  <a:gd name="T46" fmla="*/ 2147483647 w 399"/>
                  <a:gd name="T47" fmla="*/ 2147483647 h 441"/>
                  <a:gd name="T48" fmla="*/ 2147483647 w 399"/>
                  <a:gd name="T49" fmla="*/ 2147483647 h 441"/>
                  <a:gd name="T50" fmla="*/ 2147483647 w 399"/>
                  <a:gd name="T51" fmla="*/ 2147483647 h 441"/>
                  <a:gd name="T52" fmla="*/ 2147483647 w 399"/>
                  <a:gd name="T53" fmla="*/ 2147483647 h 441"/>
                  <a:gd name="T54" fmla="*/ 2147483647 w 399"/>
                  <a:gd name="T55" fmla="*/ 2147483647 h 441"/>
                  <a:gd name="T56" fmla="*/ 2147483647 w 399"/>
                  <a:gd name="T57" fmla="*/ 2147483647 h 441"/>
                  <a:gd name="T58" fmla="*/ 2147483647 w 399"/>
                  <a:gd name="T59" fmla="*/ 2147483647 h 441"/>
                  <a:gd name="T60" fmla="*/ 2147483647 w 399"/>
                  <a:gd name="T61" fmla="*/ 2147483647 h 441"/>
                  <a:gd name="T62" fmla="*/ 2147483647 w 399"/>
                  <a:gd name="T63" fmla="*/ 2147483647 h 441"/>
                  <a:gd name="T64" fmla="*/ 2147483647 w 399"/>
                  <a:gd name="T65" fmla="*/ 2147483647 h 441"/>
                  <a:gd name="T66" fmla="*/ 2147483647 w 399"/>
                  <a:gd name="T67" fmla="*/ 2147483647 h 441"/>
                  <a:gd name="T68" fmla="*/ 2147483647 w 399"/>
                  <a:gd name="T69" fmla="*/ 2147483647 h 441"/>
                  <a:gd name="T70" fmla="*/ 2147483647 w 399"/>
                  <a:gd name="T71" fmla="*/ 2147483647 h 441"/>
                  <a:gd name="T72" fmla="*/ 2147483647 w 399"/>
                  <a:gd name="T73" fmla="*/ 2147483647 h 441"/>
                  <a:gd name="T74" fmla="*/ 2147483647 w 399"/>
                  <a:gd name="T75" fmla="*/ 2147483647 h 441"/>
                  <a:gd name="T76" fmla="*/ 2147483647 w 399"/>
                  <a:gd name="T77" fmla="*/ 2147483647 h 441"/>
                  <a:gd name="T78" fmla="*/ 2147483647 w 399"/>
                  <a:gd name="T79" fmla="*/ 2147483647 h 441"/>
                  <a:gd name="T80" fmla="*/ 2147483647 w 399"/>
                  <a:gd name="T81" fmla="*/ 2147483647 h 441"/>
                  <a:gd name="T82" fmla="*/ 2147483647 w 399"/>
                  <a:gd name="T83" fmla="*/ 2147483647 h 441"/>
                  <a:gd name="T84" fmla="*/ 2147483647 w 399"/>
                  <a:gd name="T85" fmla="*/ 2147483647 h 441"/>
                  <a:gd name="T86" fmla="*/ 2147483647 w 399"/>
                  <a:gd name="T87" fmla="*/ 2147483647 h 441"/>
                  <a:gd name="T88" fmla="*/ 2147483647 w 399"/>
                  <a:gd name="T89" fmla="*/ 2147483647 h 441"/>
                  <a:gd name="T90" fmla="*/ 2147483647 w 399"/>
                  <a:gd name="T91" fmla="*/ 2147483647 h 441"/>
                  <a:gd name="T92" fmla="*/ 2147483647 w 399"/>
                  <a:gd name="T93" fmla="*/ 2147483647 h 441"/>
                  <a:gd name="T94" fmla="*/ 2147483647 w 399"/>
                  <a:gd name="T95" fmla="*/ 2147483647 h 441"/>
                  <a:gd name="T96" fmla="*/ 2147483647 w 399"/>
                  <a:gd name="T97" fmla="*/ 2147483647 h 441"/>
                  <a:gd name="T98" fmla="*/ 2147483647 w 399"/>
                  <a:gd name="T99" fmla="*/ 2147483647 h 441"/>
                  <a:gd name="T100" fmla="*/ 2147483647 w 399"/>
                  <a:gd name="T101" fmla="*/ 2147483647 h 441"/>
                  <a:gd name="T102" fmla="*/ 2147483647 w 399"/>
                  <a:gd name="T103" fmla="*/ 2147483647 h 4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9" h="441">
                    <a:moveTo>
                      <a:pt x="363" y="131"/>
                    </a:moveTo>
                    <a:lnTo>
                      <a:pt x="320" y="152"/>
                    </a:lnTo>
                    <a:lnTo>
                      <a:pt x="327" y="166"/>
                    </a:lnTo>
                    <a:lnTo>
                      <a:pt x="320" y="166"/>
                    </a:lnTo>
                    <a:lnTo>
                      <a:pt x="283" y="166"/>
                    </a:lnTo>
                    <a:lnTo>
                      <a:pt x="283" y="159"/>
                    </a:lnTo>
                    <a:lnTo>
                      <a:pt x="276" y="152"/>
                    </a:lnTo>
                    <a:lnTo>
                      <a:pt x="268" y="152"/>
                    </a:lnTo>
                    <a:lnTo>
                      <a:pt x="268" y="166"/>
                    </a:lnTo>
                    <a:lnTo>
                      <a:pt x="268" y="182"/>
                    </a:lnTo>
                    <a:lnTo>
                      <a:pt x="261" y="182"/>
                    </a:lnTo>
                    <a:lnTo>
                      <a:pt x="182" y="152"/>
                    </a:lnTo>
                    <a:lnTo>
                      <a:pt x="167" y="138"/>
                    </a:lnTo>
                    <a:lnTo>
                      <a:pt x="174" y="116"/>
                    </a:lnTo>
                    <a:lnTo>
                      <a:pt x="145" y="109"/>
                    </a:lnTo>
                    <a:lnTo>
                      <a:pt x="138" y="80"/>
                    </a:lnTo>
                    <a:lnTo>
                      <a:pt x="152" y="80"/>
                    </a:lnTo>
                    <a:lnTo>
                      <a:pt x="145" y="66"/>
                    </a:lnTo>
                    <a:lnTo>
                      <a:pt x="167" y="43"/>
                    </a:lnTo>
                    <a:lnTo>
                      <a:pt x="167" y="29"/>
                    </a:lnTo>
                    <a:lnTo>
                      <a:pt x="152" y="15"/>
                    </a:lnTo>
                    <a:lnTo>
                      <a:pt x="131" y="29"/>
                    </a:lnTo>
                    <a:lnTo>
                      <a:pt x="116" y="22"/>
                    </a:lnTo>
                    <a:lnTo>
                      <a:pt x="102" y="8"/>
                    </a:lnTo>
                    <a:lnTo>
                      <a:pt x="95" y="0"/>
                    </a:lnTo>
                    <a:lnTo>
                      <a:pt x="80" y="0"/>
                    </a:lnTo>
                    <a:lnTo>
                      <a:pt x="73" y="0"/>
                    </a:lnTo>
                    <a:lnTo>
                      <a:pt x="73" y="8"/>
                    </a:lnTo>
                    <a:lnTo>
                      <a:pt x="73" y="15"/>
                    </a:lnTo>
                    <a:lnTo>
                      <a:pt x="73" y="22"/>
                    </a:lnTo>
                    <a:lnTo>
                      <a:pt x="80" y="22"/>
                    </a:lnTo>
                    <a:lnTo>
                      <a:pt x="88" y="29"/>
                    </a:lnTo>
                    <a:lnTo>
                      <a:pt x="88" y="36"/>
                    </a:lnTo>
                    <a:lnTo>
                      <a:pt x="80" y="43"/>
                    </a:lnTo>
                    <a:lnTo>
                      <a:pt x="88" y="52"/>
                    </a:lnTo>
                    <a:lnTo>
                      <a:pt x="80" y="73"/>
                    </a:lnTo>
                    <a:lnTo>
                      <a:pt x="95" y="80"/>
                    </a:lnTo>
                    <a:lnTo>
                      <a:pt x="95" y="88"/>
                    </a:lnTo>
                    <a:lnTo>
                      <a:pt x="88" y="88"/>
                    </a:lnTo>
                    <a:lnTo>
                      <a:pt x="95" y="102"/>
                    </a:lnTo>
                    <a:lnTo>
                      <a:pt x="52" y="152"/>
                    </a:lnTo>
                    <a:lnTo>
                      <a:pt x="36" y="159"/>
                    </a:lnTo>
                    <a:lnTo>
                      <a:pt x="29" y="152"/>
                    </a:lnTo>
                    <a:lnTo>
                      <a:pt x="15" y="159"/>
                    </a:lnTo>
                    <a:lnTo>
                      <a:pt x="15" y="182"/>
                    </a:lnTo>
                    <a:lnTo>
                      <a:pt x="29" y="182"/>
                    </a:lnTo>
                    <a:lnTo>
                      <a:pt x="29" y="189"/>
                    </a:lnTo>
                    <a:lnTo>
                      <a:pt x="36" y="189"/>
                    </a:lnTo>
                    <a:lnTo>
                      <a:pt x="36" y="203"/>
                    </a:lnTo>
                    <a:lnTo>
                      <a:pt x="36" y="210"/>
                    </a:lnTo>
                    <a:lnTo>
                      <a:pt x="8" y="210"/>
                    </a:lnTo>
                    <a:lnTo>
                      <a:pt x="0" y="225"/>
                    </a:lnTo>
                    <a:lnTo>
                      <a:pt x="15" y="232"/>
                    </a:lnTo>
                    <a:lnTo>
                      <a:pt x="29" y="232"/>
                    </a:lnTo>
                    <a:lnTo>
                      <a:pt x="29" y="239"/>
                    </a:lnTo>
                    <a:lnTo>
                      <a:pt x="8" y="239"/>
                    </a:lnTo>
                    <a:lnTo>
                      <a:pt x="36" y="268"/>
                    </a:lnTo>
                    <a:lnTo>
                      <a:pt x="52" y="253"/>
                    </a:lnTo>
                    <a:lnTo>
                      <a:pt x="59" y="239"/>
                    </a:lnTo>
                    <a:lnTo>
                      <a:pt x="59" y="275"/>
                    </a:lnTo>
                    <a:lnTo>
                      <a:pt x="73" y="326"/>
                    </a:lnTo>
                    <a:lnTo>
                      <a:pt x="88" y="355"/>
                    </a:lnTo>
                    <a:lnTo>
                      <a:pt x="116" y="434"/>
                    </a:lnTo>
                    <a:lnTo>
                      <a:pt x="131" y="441"/>
                    </a:lnTo>
                    <a:lnTo>
                      <a:pt x="138" y="434"/>
                    </a:lnTo>
                    <a:lnTo>
                      <a:pt x="145" y="427"/>
                    </a:lnTo>
                    <a:lnTo>
                      <a:pt x="152" y="419"/>
                    </a:lnTo>
                    <a:lnTo>
                      <a:pt x="152" y="391"/>
                    </a:lnTo>
                    <a:lnTo>
                      <a:pt x="167" y="369"/>
                    </a:lnTo>
                    <a:lnTo>
                      <a:pt x="167" y="348"/>
                    </a:lnTo>
                    <a:lnTo>
                      <a:pt x="167" y="340"/>
                    </a:lnTo>
                    <a:lnTo>
                      <a:pt x="174" y="340"/>
                    </a:lnTo>
                    <a:lnTo>
                      <a:pt x="182" y="326"/>
                    </a:lnTo>
                    <a:lnTo>
                      <a:pt x="189" y="326"/>
                    </a:lnTo>
                    <a:lnTo>
                      <a:pt x="189" y="319"/>
                    </a:lnTo>
                    <a:lnTo>
                      <a:pt x="232" y="282"/>
                    </a:lnTo>
                    <a:lnTo>
                      <a:pt x="254" y="275"/>
                    </a:lnTo>
                    <a:lnTo>
                      <a:pt x="261" y="246"/>
                    </a:lnTo>
                    <a:lnTo>
                      <a:pt x="276" y="239"/>
                    </a:lnTo>
                    <a:lnTo>
                      <a:pt x="276" y="246"/>
                    </a:lnTo>
                    <a:lnTo>
                      <a:pt x="283" y="246"/>
                    </a:lnTo>
                    <a:lnTo>
                      <a:pt x="276" y="203"/>
                    </a:lnTo>
                    <a:lnTo>
                      <a:pt x="268" y="203"/>
                    </a:lnTo>
                    <a:lnTo>
                      <a:pt x="276" y="189"/>
                    </a:lnTo>
                    <a:lnTo>
                      <a:pt x="276" y="182"/>
                    </a:lnTo>
                    <a:lnTo>
                      <a:pt x="283" y="182"/>
                    </a:lnTo>
                    <a:lnTo>
                      <a:pt x="297" y="182"/>
                    </a:lnTo>
                    <a:lnTo>
                      <a:pt x="297" y="196"/>
                    </a:lnTo>
                    <a:lnTo>
                      <a:pt x="327" y="196"/>
                    </a:lnTo>
                    <a:lnTo>
                      <a:pt x="311" y="210"/>
                    </a:lnTo>
                    <a:lnTo>
                      <a:pt x="311" y="225"/>
                    </a:lnTo>
                    <a:lnTo>
                      <a:pt x="320" y="225"/>
                    </a:lnTo>
                    <a:lnTo>
                      <a:pt x="327" y="210"/>
                    </a:lnTo>
                    <a:lnTo>
                      <a:pt x="327" y="225"/>
                    </a:lnTo>
                    <a:lnTo>
                      <a:pt x="341" y="246"/>
                    </a:lnTo>
                    <a:lnTo>
                      <a:pt x="341" y="239"/>
                    </a:lnTo>
                    <a:lnTo>
                      <a:pt x="348" y="225"/>
                    </a:lnTo>
                    <a:lnTo>
                      <a:pt x="356" y="210"/>
                    </a:lnTo>
                    <a:lnTo>
                      <a:pt x="370" y="182"/>
                    </a:lnTo>
                    <a:lnTo>
                      <a:pt x="384" y="166"/>
                    </a:lnTo>
                    <a:lnTo>
                      <a:pt x="399" y="166"/>
                    </a:lnTo>
                    <a:lnTo>
                      <a:pt x="399" y="152"/>
                    </a:lnTo>
                    <a:lnTo>
                      <a:pt x="384" y="131"/>
                    </a:lnTo>
                    <a:lnTo>
                      <a:pt x="363" y="13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11" name="Freeform 194"/>
              <p:cNvSpPr>
                <a:spLocks/>
              </p:cNvSpPr>
              <p:nvPr/>
            </p:nvSpPr>
            <p:spPr bwMode="grayWhite">
              <a:xfrm>
                <a:off x="2673350" y="4243388"/>
                <a:ext cx="50800" cy="12700"/>
              </a:xfrm>
              <a:custGeom>
                <a:avLst/>
                <a:gdLst>
                  <a:gd name="T0" fmla="*/ 0 w 28"/>
                  <a:gd name="T1" fmla="*/ 0 h 7"/>
                  <a:gd name="T2" fmla="*/ 2147483647 w 28"/>
                  <a:gd name="T3" fmla="*/ 2147483647 h 7"/>
                  <a:gd name="T4" fmla="*/ 2147483647 w 28"/>
                  <a:gd name="T5" fmla="*/ 2147483647 h 7"/>
                  <a:gd name="T6" fmla="*/ 2147483647 w 28"/>
                  <a:gd name="T7" fmla="*/ 0 h 7"/>
                  <a:gd name="T8" fmla="*/ 0 w 2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
                    <a:moveTo>
                      <a:pt x="0" y="0"/>
                    </a:moveTo>
                    <a:lnTo>
                      <a:pt x="14" y="7"/>
                    </a:lnTo>
                    <a:lnTo>
                      <a:pt x="28" y="7"/>
                    </a:lnTo>
                    <a:lnTo>
                      <a:pt x="14"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12" name="Rectangle 195"/>
              <p:cNvSpPr>
                <a:spLocks noChangeArrowheads="1"/>
              </p:cNvSpPr>
              <p:nvPr/>
            </p:nvSpPr>
            <p:spPr bwMode="grayWhite">
              <a:xfrm>
                <a:off x="3789363" y="2790825"/>
                <a:ext cx="25400" cy="9525"/>
              </a:xfrm>
              <a:prstGeom prst="rect">
                <a:avLst/>
              </a:prstGeom>
              <a:solidFill>
                <a:srgbClr val="DDDDDD"/>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1350" dirty="0">
                  <a:latin typeface="+mn-lt"/>
                </a:endParaRPr>
              </a:p>
            </p:txBody>
          </p:sp>
          <p:sp>
            <p:nvSpPr>
              <p:cNvPr id="213" name="Freeform 196"/>
              <p:cNvSpPr>
                <a:spLocks/>
              </p:cNvSpPr>
              <p:nvPr/>
            </p:nvSpPr>
            <p:spPr bwMode="grayWhite">
              <a:xfrm>
                <a:off x="1279525" y="1928813"/>
                <a:ext cx="466725" cy="395287"/>
              </a:xfrm>
              <a:custGeom>
                <a:avLst/>
                <a:gdLst>
                  <a:gd name="T0" fmla="*/ 0 w 254"/>
                  <a:gd name="T1" fmla="*/ 2147483647 h 224"/>
                  <a:gd name="T2" fmla="*/ 2147483647 w 254"/>
                  <a:gd name="T3" fmla="*/ 2147483647 h 224"/>
                  <a:gd name="T4" fmla="*/ 2147483647 w 254"/>
                  <a:gd name="T5" fmla="*/ 2147483647 h 224"/>
                  <a:gd name="T6" fmla="*/ 2147483647 w 254"/>
                  <a:gd name="T7" fmla="*/ 2147483647 h 224"/>
                  <a:gd name="T8" fmla="*/ 2147483647 w 254"/>
                  <a:gd name="T9" fmla="*/ 2147483647 h 224"/>
                  <a:gd name="T10" fmla="*/ 2147483647 w 254"/>
                  <a:gd name="T11" fmla="*/ 2147483647 h 224"/>
                  <a:gd name="T12" fmla="*/ 2147483647 w 254"/>
                  <a:gd name="T13" fmla="*/ 2147483647 h 224"/>
                  <a:gd name="T14" fmla="*/ 2147483647 w 254"/>
                  <a:gd name="T15" fmla="*/ 2147483647 h 224"/>
                  <a:gd name="T16" fmla="*/ 2147483647 w 254"/>
                  <a:gd name="T17" fmla="*/ 2147483647 h 224"/>
                  <a:gd name="T18" fmla="*/ 2147483647 w 254"/>
                  <a:gd name="T19" fmla="*/ 2147483647 h 224"/>
                  <a:gd name="T20" fmla="*/ 2147483647 w 254"/>
                  <a:gd name="T21" fmla="*/ 2147483647 h 224"/>
                  <a:gd name="T22" fmla="*/ 2147483647 w 254"/>
                  <a:gd name="T23" fmla="*/ 2147483647 h 224"/>
                  <a:gd name="T24" fmla="*/ 2147483647 w 254"/>
                  <a:gd name="T25" fmla="*/ 2147483647 h 224"/>
                  <a:gd name="T26" fmla="*/ 2147483647 w 254"/>
                  <a:gd name="T27" fmla="*/ 2147483647 h 224"/>
                  <a:gd name="T28" fmla="*/ 2147483647 w 254"/>
                  <a:gd name="T29" fmla="*/ 2147483647 h 224"/>
                  <a:gd name="T30" fmla="*/ 2147483647 w 254"/>
                  <a:gd name="T31" fmla="*/ 2147483647 h 224"/>
                  <a:gd name="T32" fmla="*/ 2147483647 w 254"/>
                  <a:gd name="T33" fmla="*/ 2147483647 h 224"/>
                  <a:gd name="T34" fmla="*/ 2147483647 w 254"/>
                  <a:gd name="T35" fmla="*/ 2147483647 h 224"/>
                  <a:gd name="T36" fmla="*/ 2147483647 w 254"/>
                  <a:gd name="T37" fmla="*/ 2147483647 h 224"/>
                  <a:gd name="T38" fmla="*/ 2147483647 w 254"/>
                  <a:gd name="T39" fmla="*/ 2147483647 h 224"/>
                  <a:gd name="T40" fmla="*/ 2147483647 w 254"/>
                  <a:gd name="T41" fmla="*/ 2147483647 h 224"/>
                  <a:gd name="T42" fmla="*/ 2147483647 w 254"/>
                  <a:gd name="T43" fmla="*/ 2147483647 h 224"/>
                  <a:gd name="T44" fmla="*/ 2147483647 w 254"/>
                  <a:gd name="T45" fmla="*/ 2147483647 h 224"/>
                  <a:gd name="T46" fmla="*/ 2147483647 w 254"/>
                  <a:gd name="T47" fmla="*/ 2147483647 h 224"/>
                  <a:gd name="T48" fmla="*/ 2147483647 w 254"/>
                  <a:gd name="T49" fmla="*/ 2147483647 h 224"/>
                  <a:gd name="T50" fmla="*/ 2147483647 w 254"/>
                  <a:gd name="T51" fmla="*/ 2147483647 h 224"/>
                  <a:gd name="T52" fmla="*/ 2147483647 w 254"/>
                  <a:gd name="T53" fmla="*/ 0 h 224"/>
                  <a:gd name="T54" fmla="*/ 2147483647 w 254"/>
                  <a:gd name="T55" fmla="*/ 0 h 224"/>
                  <a:gd name="T56" fmla="*/ 2147483647 w 254"/>
                  <a:gd name="T57" fmla="*/ 2147483647 h 224"/>
                  <a:gd name="T58" fmla="*/ 2147483647 w 254"/>
                  <a:gd name="T59" fmla="*/ 2147483647 h 224"/>
                  <a:gd name="T60" fmla="*/ 2147483647 w 254"/>
                  <a:gd name="T61" fmla="*/ 2147483647 h 224"/>
                  <a:gd name="T62" fmla="*/ 2147483647 w 254"/>
                  <a:gd name="T63" fmla="*/ 2147483647 h 224"/>
                  <a:gd name="T64" fmla="*/ 2147483647 w 254"/>
                  <a:gd name="T65" fmla="*/ 2147483647 h 224"/>
                  <a:gd name="T66" fmla="*/ 2147483647 w 254"/>
                  <a:gd name="T67" fmla="*/ 2147483647 h 224"/>
                  <a:gd name="T68" fmla="*/ 2147483647 w 254"/>
                  <a:gd name="T69" fmla="*/ 2147483647 h 224"/>
                  <a:gd name="T70" fmla="*/ 2147483647 w 254"/>
                  <a:gd name="T71" fmla="*/ 2147483647 h 224"/>
                  <a:gd name="T72" fmla="*/ 2147483647 w 254"/>
                  <a:gd name="T73" fmla="*/ 2147483647 h 224"/>
                  <a:gd name="T74" fmla="*/ 0 w 254"/>
                  <a:gd name="T75" fmla="*/ 2147483647 h 224"/>
                  <a:gd name="T76" fmla="*/ 0 w 254"/>
                  <a:gd name="T77" fmla="*/ 2147483647 h 2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4" h="224">
                    <a:moveTo>
                      <a:pt x="0" y="101"/>
                    </a:moveTo>
                    <a:lnTo>
                      <a:pt x="16" y="108"/>
                    </a:lnTo>
                    <a:lnTo>
                      <a:pt x="9" y="130"/>
                    </a:lnTo>
                    <a:lnTo>
                      <a:pt x="30" y="137"/>
                    </a:lnTo>
                    <a:lnTo>
                      <a:pt x="73" y="137"/>
                    </a:lnTo>
                    <a:lnTo>
                      <a:pt x="88" y="151"/>
                    </a:lnTo>
                    <a:lnTo>
                      <a:pt x="73" y="159"/>
                    </a:lnTo>
                    <a:lnTo>
                      <a:pt x="30" y="159"/>
                    </a:lnTo>
                    <a:lnTo>
                      <a:pt x="37" y="187"/>
                    </a:lnTo>
                    <a:lnTo>
                      <a:pt x="52" y="194"/>
                    </a:lnTo>
                    <a:lnTo>
                      <a:pt x="73" y="194"/>
                    </a:lnTo>
                    <a:lnTo>
                      <a:pt x="80" y="224"/>
                    </a:lnTo>
                    <a:lnTo>
                      <a:pt x="124" y="217"/>
                    </a:lnTo>
                    <a:lnTo>
                      <a:pt x="168" y="194"/>
                    </a:lnTo>
                    <a:lnTo>
                      <a:pt x="175" y="187"/>
                    </a:lnTo>
                    <a:lnTo>
                      <a:pt x="211" y="217"/>
                    </a:lnTo>
                    <a:lnTo>
                      <a:pt x="225" y="210"/>
                    </a:lnTo>
                    <a:lnTo>
                      <a:pt x="240" y="194"/>
                    </a:lnTo>
                    <a:lnTo>
                      <a:pt x="240" y="180"/>
                    </a:lnTo>
                    <a:lnTo>
                      <a:pt x="247" y="180"/>
                    </a:lnTo>
                    <a:lnTo>
                      <a:pt x="254" y="159"/>
                    </a:lnTo>
                    <a:lnTo>
                      <a:pt x="211" y="137"/>
                    </a:lnTo>
                    <a:lnTo>
                      <a:pt x="196" y="130"/>
                    </a:lnTo>
                    <a:lnTo>
                      <a:pt x="196" y="101"/>
                    </a:lnTo>
                    <a:lnTo>
                      <a:pt x="182" y="58"/>
                    </a:lnTo>
                    <a:lnTo>
                      <a:pt x="204" y="14"/>
                    </a:lnTo>
                    <a:lnTo>
                      <a:pt x="196" y="0"/>
                    </a:lnTo>
                    <a:lnTo>
                      <a:pt x="168" y="0"/>
                    </a:lnTo>
                    <a:lnTo>
                      <a:pt x="152" y="44"/>
                    </a:lnTo>
                    <a:lnTo>
                      <a:pt x="131" y="36"/>
                    </a:lnTo>
                    <a:lnTo>
                      <a:pt x="116" y="36"/>
                    </a:lnTo>
                    <a:lnTo>
                      <a:pt x="95" y="29"/>
                    </a:lnTo>
                    <a:lnTo>
                      <a:pt x="80" y="44"/>
                    </a:lnTo>
                    <a:lnTo>
                      <a:pt x="73" y="21"/>
                    </a:lnTo>
                    <a:lnTo>
                      <a:pt x="52" y="21"/>
                    </a:lnTo>
                    <a:lnTo>
                      <a:pt x="9" y="58"/>
                    </a:lnTo>
                    <a:lnTo>
                      <a:pt x="9" y="65"/>
                    </a:lnTo>
                    <a:lnTo>
                      <a:pt x="0" y="87"/>
                    </a:lnTo>
                    <a:lnTo>
                      <a:pt x="0" y="10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14" name="Freeform 197"/>
              <p:cNvSpPr>
                <a:spLocks/>
              </p:cNvSpPr>
              <p:nvPr/>
            </p:nvSpPr>
            <p:spPr bwMode="grayWhite">
              <a:xfrm>
                <a:off x="1279525" y="1928813"/>
                <a:ext cx="466725" cy="395287"/>
              </a:xfrm>
              <a:custGeom>
                <a:avLst/>
                <a:gdLst>
                  <a:gd name="T0" fmla="*/ 0 w 254"/>
                  <a:gd name="T1" fmla="*/ 2147483647 h 224"/>
                  <a:gd name="T2" fmla="*/ 2147483647 w 254"/>
                  <a:gd name="T3" fmla="*/ 2147483647 h 224"/>
                  <a:gd name="T4" fmla="*/ 2147483647 w 254"/>
                  <a:gd name="T5" fmla="*/ 2147483647 h 224"/>
                  <a:gd name="T6" fmla="*/ 2147483647 w 254"/>
                  <a:gd name="T7" fmla="*/ 2147483647 h 224"/>
                  <a:gd name="T8" fmla="*/ 2147483647 w 254"/>
                  <a:gd name="T9" fmla="*/ 2147483647 h 224"/>
                  <a:gd name="T10" fmla="*/ 2147483647 w 254"/>
                  <a:gd name="T11" fmla="*/ 2147483647 h 224"/>
                  <a:gd name="T12" fmla="*/ 2147483647 w 254"/>
                  <a:gd name="T13" fmla="*/ 2147483647 h 224"/>
                  <a:gd name="T14" fmla="*/ 2147483647 w 254"/>
                  <a:gd name="T15" fmla="*/ 2147483647 h 224"/>
                  <a:gd name="T16" fmla="*/ 2147483647 w 254"/>
                  <a:gd name="T17" fmla="*/ 2147483647 h 224"/>
                  <a:gd name="T18" fmla="*/ 2147483647 w 254"/>
                  <a:gd name="T19" fmla="*/ 2147483647 h 224"/>
                  <a:gd name="T20" fmla="*/ 2147483647 w 254"/>
                  <a:gd name="T21" fmla="*/ 2147483647 h 224"/>
                  <a:gd name="T22" fmla="*/ 2147483647 w 254"/>
                  <a:gd name="T23" fmla="*/ 2147483647 h 224"/>
                  <a:gd name="T24" fmla="*/ 2147483647 w 254"/>
                  <a:gd name="T25" fmla="*/ 2147483647 h 224"/>
                  <a:gd name="T26" fmla="*/ 2147483647 w 254"/>
                  <a:gd name="T27" fmla="*/ 2147483647 h 224"/>
                  <a:gd name="T28" fmla="*/ 2147483647 w 254"/>
                  <a:gd name="T29" fmla="*/ 2147483647 h 224"/>
                  <a:gd name="T30" fmla="*/ 2147483647 w 254"/>
                  <a:gd name="T31" fmla="*/ 2147483647 h 224"/>
                  <a:gd name="T32" fmla="*/ 2147483647 w 254"/>
                  <a:gd name="T33" fmla="*/ 2147483647 h 224"/>
                  <a:gd name="T34" fmla="*/ 2147483647 w 254"/>
                  <a:gd name="T35" fmla="*/ 2147483647 h 224"/>
                  <a:gd name="T36" fmla="*/ 2147483647 w 254"/>
                  <a:gd name="T37" fmla="*/ 2147483647 h 224"/>
                  <a:gd name="T38" fmla="*/ 2147483647 w 254"/>
                  <a:gd name="T39" fmla="*/ 2147483647 h 224"/>
                  <a:gd name="T40" fmla="*/ 2147483647 w 254"/>
                  <a:gd name="T41" fmla="*/ 2147483647 h 224"/>
                  <a:gd name="T42" fmla="*/ 2147483647 w 254"/>
                  <a:gd name="T43" fmla="*/ 2147483647 h 224"/>
                  <a:gd name="T44" fmla="*/ 2147483647 w 254"/>
                  <a:gd name="T45" fmla="*/ 2147483647 h 224"/>
                  <a:gd name="T46" fmla="*/ 2147483647 w 254"/>
                  <a:gd name="T47" fmla="*/ 2147483647 h 224"/>
                  <a:gd name="T48" fmla="*/ 2147483647 w 254"/>
                  <a:gd name="T49" fmla="*/ 2147483647 h 224"/>
                  <a:gd name="T50" fmla="*/ 2147483647 w 254"/>
                  <a:gd name="T51" fmla="*/ 2147483647 h 224"/>
                  <a:gd name="T52" fmla="*/ 2147483647 w 254"/>
                  <a:gd name="T53" fmla="*/ 0 h 224"/>
                  <a:gd name="T54" fmla="*/ 2147483647 w 254"/>
                  <a:gd name="T55" fmla="*/ 0 h 224"/>
                  <a:gd name="T56" fmla="*/ 2147483647 w 254"/>
                  <a:gd name="T57" fmla="*/ 2147483647 h 224"/>
                  <a:gd name="T58" fmla="*/ 2147483647 w 254"/>
                  <a:gd name="T59" fmla="*/ 2147483647 h 224"/>
                  <a:gd name="T60" fmla="*/ 2147483647 w 254"/>
                  <a:gd name="T61" fmla="*/ 2147483647 h 224"/>
                  <a:gd name="T62" fmla="*/ 2147483647 w 254"/>
                  <a:gd name="T63" fmla="*/ 2147483647 h 224"/>
                  <a:gd name="T64" fmla="*/ 2147483647 w 254"/>
                  <a:gd name="T65" fmla="*/ 2147483647 h 224"/>
                  <a:gd name="T66" fmla="*/ 2147483647 w 254"/>
                  <a:gd name="T67" fmla="*/ 2147483647 h 224"/>
                  <a:gd name="T68" fmla="*/ 2147483647 w 254"/>
                  <a:gd name="T69" fmla="*/ 2147483647 h 224"/>
                  <a:gd name="T70" fmla="*/ 2147483647 w 254"/>
                  <a:gd name="T71" fmla="*/ 2147483647 h 224"/>
                  <a:gd name="T72" fmla="*/ 2147483647 w 254"/>
                  <a:gd name="T73" fmla="*/ 2147483647 h 224"/>
                  <a:gd name="T74" fmla="*/ 0 w 254"/>
                  <a:gd name="T75" fmla="*/ 2147483647 h 224"/>
                  <a:gd name="T76" fmla="*/ 0 w 254"/>
                  <a:gd name="T77" fmla="*/ 2147483647 h 2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4" h="224">
                    <a:moveTo>
                      <a:pt x="0" y="101"/>
                    </a:moveTo>
                    <a:lnTo>
                      <a:pt x="16" y="108"/>
                    </a:lnTo>
                    <a:lnTo>
                      <a:pt x="9" y="130"/>
                    </a:lnTo>
                    <a:lnTo>
                      <a:pt x="30" y="137"/>
                    </a:lnTo>
                    <a:lnTo>
                      <a:pt x="73" y="137"/>
                    </a:lnTo>
                    <a:lnTo>
                      <a:pt x="88" y="151"/>
                    </a:lnTo>
                    <a:lnTo>
                      <a:pt x="73" y="159"/>
                    </a:lnTo>
                    <a:lnTo>
                      <a:pt x="30" y="159"/>
                    </a:lnTo>
                    <a:lnTo>
                      <a:pt x="37" y="187"/>
                    </a:lnTo>
                    <a:lnTo>
                      <a:pt x="52" y="194"/>
                    </a:lnTo>
                    <a:lnTo>
                      <a:pt x="73" y="194"/>
                    </a:lnTo>
                    <a:lnTo>
                      <a:pt x="80" y="224"/>
                    </a:lnTo>
                    <a:lnTo>
                      <a:pt x="124" y="217"/>
                    </a:lnTo>
                    <a:lnTo>
                      <a:pt x="168" y="194"/>
                    </a:lnTo>
                    <a:lnTo>
                      <a:pt x="175" y="187"/>
                    </a:lnTo>
                    <a:lnTo>
                      <a:pt x="211" y="217"/>
                    </a:lnTo>
                    <a:lnTo>
                      <a:pt x="225" y="210"/>
                    </a:lnTo>
                    <a:lnTo>
                      <a:pt x="240" y="194"/>
                    </a:lnTo>
                    <a:lnTo>
                      <a:pt x="240" y="180"/>
                    </a:lnTo>
                    <a:lnTo>
                      <a:pt x="247" y="180"/>
                    </a:lnTo>
                    <a:lnTo>
                      <a:pt x="254" y="159"/>
                    </a:lnTo>
                    <a:lnTo>
                      <a:pt x="211" y="137"/>
                    </a:lnTo>
                    <a:lnTo>
                      <a:pt x="196" y="130"/>
                    </a:lnTo>
                    <a:lnTo>
                      <a:pt x="196" y="101"/>
                    </a:lnTo>
                    <a:lnTo>
                      <a:pt x="182" y="58"/>
                    </a:lnTo>
                    <a:lnTo>
                      <a:pt x="204" y="14"/>
                    </a:lnTo>
                    <a:lnTo>
                      <a:pt x="196" y="0"/>
                    </a:lnTo>
                    <a:lnTo>
                      <a:pt x="168" y="0"/>
                    </a:lnTo>
                    <a:lnTo>
                      <a:pt x="152" y="44"/>
                    </a:lnTo>
                    <a:lnTo>
                      <a:pt x="131" y="36"/>
                    </a:lnTo>
                    <a:lnTo>
                      <a:pt x="116" y="36"/>
                    </a:lnTo>
                    <a:lnTo>
                      <a:pt x="95" y="29"/>
                    </a:lnTo>
                    <a:lnTo>
                      <a:pt x="80" y="44"/>
                    </a:lnTo>
                    <a:lnTo>
                      <a:pt x="73" y="21"/>
                    </a:lnTo>
                    <a:lnTo>
                      <a:pt x="52" y="21"/>
                    </a:lnTo>
                    <a:lnTo>
                      <a:pt x="9" y="58"/>
                    </a:lnTo>
                    <a:lnTo>
                      <a:pt x="9" y="65"/>
                    </a:lnTo>
                    <a:lnTo>
                      <a:pt x="0" y="87"/>
                    </a:lnTo>
                    <a:lnTo>
                      <a:pt x="0" y="10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15" name="Freeform 198"/>
              <p:cNvSpPr>
                <a:spLocks/>
              </p:cNvSpPr>
              <p:nvPr/>
            </p:nvSpPr>
            <p:spPr bwMode="grayWhite">
              <a:xfrm>
                <a:off x="2012950" y="1914525"/>
                <a:ext cx="715963" cy="803275"/>
              </a:xfrm>
              <a:custGeom>
                <a:avLst/>
                <a:gdLst>
                  <a:gd name="T0" fmla="*/ 2147483647 w 391"/>
                  <a:gd name="T1" fmla="*/ 2147483647 h 454"/>
                  <a:gd name="T2" fmla="*/ 2147483647 w 391"/>
                  <a:gd name="T3" fmla="*/ 2147483647 h 454"/>
                  <a:gd name="T4" fmla="*/ 2147483647 w 391"/>
                  <a:gd name="T5" fmla="*/ 2147483647 h 454"/>
                  <a:gd name="T6" fmla="*/ 2147483647 w 391"/>
                  <a:gd name="T7" fmla="*/ 2147483647 h 454"/>
                  <a:gd name="T8" fmla="*/ 2147483647 w 391"/>
                  <a:gd name="T9" fmla="*/ 2147483647 h 454"/>
                  <a:gd name="T10" fmla="*/ 2147483647 w 391"/>
                  <a:gd name="T11" fmla="*/ 2147483647 h 454"/>
                  <a:gd name="T12" fmla="*/ 2147483647 w 391"/>
                  <a:gd name="T13" fmla="*/ 2147483647 h 454"/>
                  <a:gd name="T14" fmla="*/ 2147483647 w 391"/>
                  <a:gd name="T15" fmla="*/ 2147483647 h 454"/>
                  <a:gd name="T16" fmla="*/ 2147483647 w 391"/>
                  <a:gd name="T17" fmla="*/ 2147483647 h 454"/>
                  <a:gd name="T18" fmla="*/ 2147483647 w 391"/>
                  <a:gd name="T19" fmla="*/ 2147483647 h 454"/>
                  <a:gd name="T20" fmla="*/ 2147483647 w 391"/>
                  <a:gd name="T21" fmla="*/ 2147483647 h 454"/>
                  <a:gd name="T22" fmla="*/ 2147483647 w 391"/>
                  <a:gd name="T23" fmla="*/ 2147483647 h 454"/>
                  <a:gd name="T24" fmla="*/ 2147483647 w 391"/>
                  <a:gd name="T25" fmla="*/ 2147483647 h 454"/>
                  <a:gd name="T26" fmla="*/ 2147483647 w 391"/>
                  <a:gd name="T27" fmla="*/ 2147483647 h 454"/>
                  <a:gd name="T28" fmla="*/ 2147483647 w 391"/>
                  <a:gd name="T29" fmla="*/ 2147483647 h 454"/>
                  <a:gd name="T30" fmla="*/ 2147483647 w 391"/>
                  <a:gd name="T31" fmla="*/ 2147483647 h 454"/>
                  <a:gd name="T32" fmla="*/ 2147483647 w 391"/>
                  <a:gd name="T33" fmla="*/ 2147483647 h 454"/>
                  <a:gd name="T34" fmla="*/ 2147483647 w 391"/>
                  <a:gd name="T35" fmla="*/ 2147483647 h 454"/>
                  <a:gd name="T36" fmla="*/ 2147483647 w 391"/>
                  <a:gd name="T37" fmla="*/ 2147483647 h 454"/>
                  <a:gd name="T38" fmla="*/ 2147483647 w 391"/>
                  <a:gd name="T39" fmla="*/ 2147483647 h 454"/>
                  <a:gd name="T40" fmla="*/ 2147483647 w 391"/>
                  <a:gd name="T41" fmla="*/ 2147483647 h 454"/>
                  <a:gd name="T42" fmla="*/ 2147483647 w 391"/>
                  <a:gd name="T43" fmla="*/ 2147483647 h 454"/>
                  <a:gd name="T44" fmla="*/ 2147483647 w 391"/>
                  <a:gd name="T45" fmla="*/ 2147483647 h 454"/>
                  <a:gd name="T46" fmla="*/ 2147483647 w 391"/>
                  <a:gd name="T47" fmla="*/ 2147483647 h 454"/>
                  <a:gd name="T48" fmla="*/ 2147483647 w 391"/>
                  <a:gd name="T49" fmla="*/ 2147483647 h 454"/>
                  <a:gd name="T50" fmla="*/ 2147483647 w 391"/>
                  <a:gd name="T51" fmla="*/ 2147483647 h 454"/>
                  <a:gd name="T52" fmla="*/ 2147483647 w 391"/>
                  <a:gd name="T53" fmla="*/ 2147483647 h 454"/>
                  <a:gd name="T54" fmla="*/ 2147483647 w 391"/>
                  <a:gd name="T55" fmla="*/ 2147483647 h 454"/>
                  <a:gd name="T56" fmla="*/ 2147483647 w 391"/>
                  <a:gd name="T57" fmla="*/ 2147483647 h 454"/>
                  <a:gd name="T58" fmla="*/ 2147483647 w 391"/>
                  <a:gd name="T59" fmla="*/ 2147483647 h 454"/>
                  <a:gd name="T60" fmla="*/ 2147483647 w 391"/>
                  <a:gd name="T61" fmla="*/ 2147483647 h 454"/>
                  <a:gd name="T62" fmla="*/ 2147483647 w 391"/>
                  <a:gd name="T63" fmla="*/ 2147483647 h 454"/>
                  <a:gd name="T64" fmla="*/ 2147483647 w 391"/>
                  <a:gd name="T65" fmla="*/ 2147483647 h 454"/>
                  <a:gd name="T66" fmla="*/ 2147483647 w 391"/>
                  <a:gd name="T67" fmla="*/ 2147483647 h 454"/>
                  <a:gd name="T68" fmla="*/ 2147483647 w 391"/>
                  <a:gd name="T69" fmla="*/ 0 h 454"/>
                  <a:gd name="T70" fmla="*/ 2147483647 w 391"/>
                  <a:gd name="T71" fmla="*/ 2147483647 h 454"/>
                  <a:gd name="T72" fmla="*/ 2147483647 w 391"/>
                  <a:gd name="T73" fmla="*/ 2147483647 h 454"/>
                  <a:gd name="T74" fmla="*/ 2147483647 w 391"/>
                  <a:gd name="T75" fmla="*/ 2147483647 h 454"/>
                  <a:gd name="T76" fmla="*/ 2147483647 w 391"/>
                  <a:gd name="T77" fmla="*/ 0 h 454"/>
                  <a:gd name="T78" fmla="*/ 0 w 391"/>
                  <a:gd name="T79" fmla="*/ 2147483647 h 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1" h="454">
                    <a:moveTo>
                      <a:pt x="0" y="101"/>
                    </a:moveTo>
                    <a:lnTo>
                      <a:pt x="37" y="158"/>
                    </a:lnTo>
                    <a:lnTo>
                      <a:pt x="58" y="166"/>
                    </a:lnTo>
                    <a:lnTo>
                      <a:pt x="109" y="180"/>
                    </a:lnTo>
                    <a:lnTo>
                      <a:pt x="116" y="180"/>
                    </a:lnTo>
                    <a:lnTo>
                      <a:pt x="137" y="187"/>
                    </a:lnTo>
                    <a:lnTo>
                      <a:pt x="152" y="187"/>
                    </a:lnTo>
                    <a:lnTo>
                      <a:pt x="159" y="158"/>
                    </a:lnTo>
                    <a:lnTo>
                      <a:pt x="166" y="180"/>
                    </a:lnTo>
                    <a:lnTo>
                      <a:pt x="196" y="201"/>
                    </a:lnTo>
                    <a:lnTo>
                      <a:pt x="180" y="224"/>
                    </a:lnTo>
                    <a:lnTo>
                      <a:pt x="203" y="217"/>
                    </a:lnTo>
                    <a:lnTo>
                      <a:pt x="210" y="231"/>
                    </a:lnTo>
                    <a:lnTo>
                      <a:pt x="225" y="245"/>
                    </a:lnTo>
                    <a:lnTo>
                      <a:pt x="239" y="274"/>
                    </a:lnTo>
                    <a:lnTo>
                      <a:pt x="210" y="317"/>
                    </a:lnTo>
                    <a:lnTo>
                      <a:pt x="217" y="340"/>
                    </a:lnTo>
                    <a:lnTo>
                      <a:pt x="210" y="347"/>
                    </a:lnTo>
                    <a:lnTo>
                      <a:pt x="166" y="340"/>
                    </a:lnTo>
                    <a:lnTo>
                      <a:pt x="166" y="354"/>
                    </a:lnTo>
                    <a:lnTo>
                      <a:pt x="159" y="354"/>
                    </a:lnTo>
                    <a:lnTo>
                      <a:pt x="159" y="383"/>
                    </a:lnTo>
                    <a:lnTo>
                      <a:pt x="180" y="383"/>
                    </a:lnTo>
                    <a:lnTo>
                      <a:pt x="196" y="376"/>
                    </a:lnTo>
                    <a:lnTo>
                      <a:pt x="210" y="376"/>
                    </a:lnTo>
                    <a:lnTo>
                      <a:pt x="246" y="397"/>
                    </a:lnTo>
                    <a:lnTo>
                      <a:pt x="246" y="411"/>
                    </a:lnTo>
                    <a:lnTo>
                      <a:pt x="282" y="433"/>
                    </a:lnTo>
                    <a:lnTo>
                      <a:pt x="297" y="447"/>
                    </a:lnTo>
                    <a:lnTo>
                      <a:pt x="325" y="454"/>
                    </a:lnTo>
                    <a:lnTo>
                      <a:pt x="325" y="447"/>
                    </a:lnTo>
                    <a:lnTo>
                      <a:pt x="289" y="411"/>
                    </a:lnTo>
                    <a:lnTo>
                      <a:pt x="289" y="390"/>
                    </a:lnTo>
                    <a:lnTo>
                      <a:pt x="332" y="426"/>
                    </a:lnTo>
                    <a:lnTo>
                      <a:pt x="348" y="426"/>
                    </a:lnTo>
                    <a:lnTo>
                      <a:pt x="348" y="397"/>
                    </a:lnTo>
                    <a:lnTo>
                      <a:pt x="341" y="390"/>
                    </a:lnTo>
                    <a:lnTo>
                      <a:pt x="341" y="376"/>
                    </a:lnTo>
                    <a:lnTo>
                      <a:pt x="311" y="347"/>
                    </a:lnTo>
                    <a:lnTo>
                      <a:pt x="304" y="333"/>
                    </a:lnTo>
                    <a:lnTo>
                      <a:pt x="311" y="310"/>
                    </a:lnTo>
                    <a:lnTo>
                      <a:pt x="332" y="333"/>
                    </a:lnTo>
                    <a:lnTo>
                      <a:pt x="341" y="347"/>
                    </a:lnTo>
                    <a:lnTo>
                      <a:pt x="355" y="354"/>
                    </a:lnTo>
                    <a:lnTo>
                      <a:pt x="355" y="340"/>
                    </a:lnTo>
                    <a:lnTo>
                      <a:pt x="377" y="340"/>
                    </a:lnTo>
                    <a:lnTo>
                      <a:pt x="391" y="303"/>
                    </a:lnTo>
                    <a:lnTo>
                      <a:pt x="341" y="245"/>
                    </a:lnTo>
                    <a:lnTo>
                      <a:pt x="311" y="245"/>
                    </a:lnTo>
                    <a:lnTo>
                      <a:pt x="297" y="231"/>
                    </a:lnTo>
                    <a:lnTo>
                      <a:pt x="297" y="217"/>
                    </a:lnTo>
                    <a:lnTo>
                      <a:pt x="311" y="201"/>
                    </a:lnTo>
                    <a:lnTo>
                      <a:pt x="297" y="187"/>
                    </a:lnTo>
                    <a:lnTo>
                      <a:pt x="304" y="180"/>
                    </a:lnTo>
                    <a:lnTo>
                      <a:pt x="297" y="151"/>
                    </a:lnTo>
                    <a:lnTo>
                      <a:pt x="268" y="144"/>
                    </a:lnTo>
                    <a:lnTo>
                      <a:pt x="253" y="115"/>
                    </a:lnTo>
                    <a:lnTo>
                      <a:pt x="239" y="108"/>
                    </a:lnTo>
                    <a:lnTo>
                      <a:pt x="217" y="101"/>
                    </a:lnTo>
                    <a:lnTo>
                      <a:pt x="210" y="65"/>
                    </a:lnTo>
                    <a:lnTo>
                      <a:pt x="196" y="65"/>
                    </a:lnTo>
                    <a:lnTo>
                      <a:pt x="166" y="51"/>
                    </a:lnTo>
                    <a:lnTo>
                      <a:pt x="152" y="65"/>
                    </a:lnTo>
                    <a:lnTo>
                      <a:pt x="130" y="65"/>
                    </a:lnTo>
                    <a:lnTo>
                      <a:pt x="116" y="80"/>
                    </a:lnTo>
                    <a:lnTo>
                      <a:pt x="123" y="51"/>
                    </a:lnTo>
                    <a:lnTo>
                      <a:pt x="116" y="36"/>
                    </a:lnTo>
                    <a:lnTo>
                      <a:pt x="116" y="7"/>
                    </a:lnTo>
                    <a:lnTo>
                      <a:pt x="116" y="0"/>
                    </a:lnTo>
                    <a:lnTo>
                      <a:pt x="94" y="0"/>
                    </a:lnTo>
                    <a:lnTo>
                      <a:pt x="65" y="43"/>
                    </a:lnTo>
                    <a:lnTo>
                      <a:pt x="58" y="80"/>
                    </a:lnTo>
                    <a:lnTo>
                      <a:pt x="65" y="108"/>
                    </a:lnTo>
                    <a:lnTo>
                      <a:pt x="44" y="94"/>
                    </a:lnTo>
                    <a:lnTo>
                      <a:pt x="44" y="43"/>
                    </a:lnTo>
                    <a:lnTo>
                      <a:pt x="65" y="21"/>
                    </a:lnTo>
                    <a:lnTo>
                      <a:pt x="80" y="0"/>
                    </a:lnTo>
                    <a:lnTo>
                      <a:pt x="37" y="0"/>
                    </a:lnTo>
                    <a:lnTo>
                      <a:pt x="14" y="36"/>
                    </a:lnTo>
                    <a:lnTo>
                      <a:pt x="0" y="72"/>
                    </a:lnTo>
                    <a:lnTo>
                      <a:pt x="0" y="10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16" name="Freeform 199"/>
              <p:cNvSpPr>
                <a:spLocks/>
              </p:cNvSpPr>
              <p:nvPr/>
            </p:nvSpPr>
            <p:spPr bwMode="grayWhite">
              <a:xfrm>
                <a:off x="2012950" y="1914525"/>
                <a:ext cx="715963" cy="803275"/>
              </a:xfrm>
              <a:custGeom>
                <a:avLst/>
                <a:gdLst>
                  <a:gd name="T0" fmla="*/ 2147483647 w 391"/>
                  <a:gd name="T1" fmla="*/ 2147483647 h 454"/>
                  <a:gd name="T2" fmla="*/ 2147483647 w 391"/>
                  <a:gd name="T3" fmla="*/ 2147483647 h 454"/>
                  <a:gd name="T4" fmla="*/ 2147483647 w 391"/>
                  <a:gd name="T5" fmla="*/ 2147483647 h 454"/>
                  <a:gd name="T6" fmla="*/ 2147483647 w 391"/>
                  <a:gd name="T7" fmla="*/ 2147483647 h 454"/>
                  <a:gd name="T8" fmla="*/ 2147483647 w 391"/>
                  <a:gd name="T9" fmla="*/ 2147483647 h 454"/>
                  <a:gd name="T10" fmla="*/ 2147483647 w 391"/>
                  <a:gd name="T11" fmla="*/ 2147483647 h 454"/>
                  <a:gd name="T12" fmla="*/ 2147483647 w 391"/>
                  <a:gd name="T13" fmla="*/ 2147483647 h 454"/>
                  <a:gd name="T14" fmla="*/ 2147483647 w 391"/>
                  <a:gd name="T15" fmla="*/ 2147483647 h 454"/>
                  <a:gd name="T16" fmla="*/ 2147483647 w 391"/>
                  <a:gd name="T17" fmla="*/ 2147483647 h 454"/>
                  <a:gd name="T18" fmla="*/ 2147483647 w 391"/>
                  <a:gd name="T19" fmla="*/ 2147483647 h 454"/>
                  <a:gd name="T20" fmla="*/ 2147483647 w 391"/>
                  <a:gd name="T21" fmla="*/ 2147483647 h 454"/>
                  <a:gd name="T22" fmla="*/ 2147483647 w 391"/>
                  <a:gd name="T23" fmla="*/ 2147483647 h 454"/>
                  <a:gd name="T24" fmla="*/ 2147483647 w 391"/>
                  <a:gd name="T25" fmla="*/ 2147483647 h 454"/>
                  <a:gd name="T26" fmla="*/ 2147483647 w 391"/>
                  <a:gd name="T27" fmla="*/ 2147483647 h 454"/>
                  <a:gd name="T28" fmla="*/ 2147483647 w 391"/>
                  <a:gd name="T29" fmla="*/ 2147483647 h 454"/>
                  <a:gd name="T30" fmla="*/ 2147483647 w 391"/>
                  <a:gd name="T31" fmla="*/ 2147483647 h 454"/>
                  <a:gd name="T32" fmla="*/ 2147483647 w 391"/>
                  <a:gd name="T33" fmla="*/ 2147483647 h 454"/>
                  <a:gd name="T34" fmla="*/ 2147483647 w 391"/>
                  <a:gd name="T35" fmla="*/ 2147483647 h 454"/>
                  <a:gd name="T36" fmla="*/ 2147483647 w 391"/>
                  <a:gd name="T37" fmla="*/ 2147483647 h 454"/>
                  <a:gd name="T38" fmla="*/ 2147483647 w 391"/>
                  <a:gd name="T39" fmla="*/ 2147483647 h 454"/>
                  <a:gd name="T40" fmla="*/ 2147483647 w 391"/>
                  <a:gd name="T41" fmla="*/ 2147483647 h 454"/>
                  <a:gd name="T42" fmla="*/ 2147483647 w 391"/>
                  <a:gd name="T43" fmla="*/ 2147483647 h 454"/>
                  <a:gd name="T44" fmla="*/ 2147483647 w 391"/>
                  <a:gd name="T45" fmla="*/ 2147483647 h 454"/>
                  <a:gd name="T46" fmla="*/ 2147483647 w 391"/>
                  <a:gd name="T47" fmla="*/ 2147483647 h 454"/>
                  <a:gd name="T48" fmla="*/ 2147483647 w 391"/>
                  <a:gd name="T49" fmla="*/ 2147483647 h 454"/>
                  <a:gd name="T50" fmla="*/ 2147483647 w 391"/>
                  <a:gd name="T51" fmla="*/ 2147483647 h 454"/>
                  <a:gd name="T52" fmla="*/ 2147483647 w 391"/>
                  <a:gd name="T53" fmla="*/ 2147483647 h 454"/>
                  <a:gd name="T54" fmla="*/ 2147483647 w 391"/>
                  <a:gd name="T55" fmla="*/ 2147483647 h 454"/>
                  <a:gd name="T56" fmla="*/ 2147483647 w 391"/>
                  <a:gd name="T57" fmla="*/ 2147483647 h 454"/>
                  <a:gd name="T58" fmla="*/ 2147483647 w 391"/>
                  <a:gd name="T59" fmla="*/ 2147483647 h 454"/>
                  <a:gd name="T60" fmla="*/ 2147483647 w 391"/>
                  <a:gd name="T61" fmla="*/ 2147483647 h 454"/>
                  <a:gd name="T62" fmla="*/ 2147483647 w 391"/>
                  <a:gd name="T63" fmla="*/ 2147483647 h 454"/>
                  <a:gd name="T64" fmla="*/ 2147483647 w 391"/>
                  <a:gd name="T65" fmla="*/ 2147483647 h 454"/>
                  <a:gd name="T66" fmla="*/ 2147483647 w 391"/>
                  <a:gd name="T67" fmla="*/ 2147483647 h 454"/>
                  <a:gd name="T68" fmla="*/ 2147483647 w 391"/>
                  <a:gd name="T69" fmla="*/ 0 h 454"/>
                  <a:gd name="T70" fmla="*/ 2147483647 w 391"/>
                  <a:gd name="T71" fmla="*/ 2147483647 h 454"/>
                  <a:gd name="T72" fmla="*/ 2147483647 w 391"/>
                  <a:gd name="T73" fmla="*/ 2147483647 h 454"/>
                  <a:gd name="T74" fmla="*/ 2147483647 w 391"/>
                  <a:gd name="T75" fmla="*/ 2147483647 h 454"/>
                  <a:gd name="T76" fmla="*/ 2147483647 w 391"/>
                  <a:gd name="T77" fmla="*/ 0 h 454"/>
                  <a:gd name="T78" fmla="*/ 0 w 391"/>
                  <a:gd name="T79" fmla="*/ 2147483647 h 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1" h="454">
                    <a:moveTo>
                      <a:pt x="0" y="101"/>
                    </a:moveTo>
                    <a:lnTo>
                      <a:pt x="37" y="158"/>
                    </a:lnTo>
                    <a:lnTo>
                      <a:pt x="58" y="166"/>
                    </a:lnTo>
                    <a:lnTo>
                      <a:pt x="109" y="180"/>
                    </a:lnTo>
                    <a:lnTo>
                      <a:pt x="116" y="180"/>
                    </a:lnTo>
                    <a:lnTo>
                      <a:pt x="137" y="187"/>
                    </a:lnTo>
                    <a:lnTo>
                      <a:pt x="152" y="187"/>
                    </a:lnTo>
                    <a:lnTo>
                      <a:pt x="159" y="158"/>
                    </a:lnTo>
                    <a:lnTo>
                      <a:pt x="166" y="180"/>
                    </a:lnTo>
                    <a:lnTo>
                      <a:pt x="196" y="201"/>
                    </a:lnTo>
                    <a:lnTo>
                      <a:pt x="180" y="224"/>
                    </a:lnTo>
                    <a:lnTo>
                      <a:pt x="203" y="217"/>
                    </a:lnTo>
                    <a:lnTo>
                      <a:pt x="210" y="231"/>
                    </a:lnTo>
                    <a:lnTo>
                      <a:pt x="225" y="245"/>
                    </a:lnTo>
                    <a:lnTo>
                      <a:pt x="239" y="274"/>
                    </a:lnTo>
                    <a:lnTo>
                      <a:pt x="210" y="317"/>
                    </a:lnTo>
                    <a:lnTo>
                      <a:pt x="217" y="340"/>
                    </a:lnTo>
                    <a:lnTo>
                      <a:pt x="210" y="347"/>
                    </a:lnTo>
                    <a:lnTo>
                      <a:pt x="166" y="340"/>
                    </a:lnTo>
                    <a:lnTo>
                      <a:pt x="166" y="354"/>
                    </a:lnTo>
                    <a:lnTo>
                      <a:pt x="159" y="354"/>
                    </a:lnTo>
                    <a:lnTo>
                      <a:pt x="159" y="383"/>
                    </a:lnTo>
                    <a:lnTo>
                      <a:pt x="180" y="383"/>
                    </a:lnTo>
                    <a:lnTo>
                      <a:pt x="196" y="376"/>
                    </a:lnTo>
                    <a:lnTo>
                      <a:pt x="210" y="376"/>
                    </a:lnTo>
                    <a:lnTo>
                      <a:pt x="246" y="397"/>
                    </a:lnTo>
                    <a:lnTo>
                      <a:pt x="246" y="411"/>
                    </a:lnTo>
                    <a:lnTo>
                      <a:pt x="282" y="433"/>
                    </a:lnTo>
                    <a:lnTo>
                      <a:pt x="297" y="447"/>
                    </a:lnTo>
                    <a:lnTo>
                      <a:pt x="325" y="454"/>
                    </a:lnTo>
                    <a:lnTo>
                      <a:pt x="325" y="447"/>
                    </a:lnTo>
                    <a:lnTo>
                      <a:pt x="289" y="411"/>
                    </a:lnTo>
                    <a:lnTo>
                      <a:pt x="289" y="390"/>
                    </a:lnTo>
                    <a:lnTo>
                      <a:pt x="332" y="426"/>
                    </a:lnTo>
                    <a:lnTo>
                      <a:pt x="348" y="426"/>
                    </a:lnTo>
                    <a:lnTo>
                      <a:pt x="348" y="397"/>
                    </a:lnTo>
                    <a:lnTo>
                      <a:pt x="341" y="390"/>
                    </a:lnTo>
                    <a:lnTo>
                      <a:pt x="341" y="376"/>
                    </a:lnTo>
                    <a:lnTo>
                      <a:pt x="311" y="347"/>
                    </a:lnTo>
                    <a:lnTo>
                      <a:pt x="304" y="333"/>
                    </a:lnTo>
                    <a:lnTo>
                      <a:pt x="311" y="310"/>
                    </a:lnTo>
                    <a:lnTo>
                      <a:pt x="332" y="333"/>
                    </a:lnTo>
                    <a:lnTo>
                      <a:pt x="341" y="347"/>
                    </a:lnTo>
                    <a:lnTo>
                      <a:pt x="355" y="354"/>
                    </a:lnTo>
                    <a:lnTo>
                      <a:pt x="355" y="340"/>
                    </a:lnTo>
                    <a:lnTo>
                      <a:pt x="377" y="340"/>
                    </a:lnTo>
                    <a:lnTo>
                      <a:pt x="391" y="303"/>
                    </a:lnTo>
                    <a:lnTo>
                      <a:pt x="341" y="245"/>
                    </a:lnTo>
                    <a:lnTo>
                      <a:pt x="311" y="245"/>
                    </a:lnTo>
                    <a:lnTo>
                      <a:pt x="297" y="231"/>
                    </a:lnTo>
                    <a:lnTo>
                      <a:pt x="297" y="217"/>
                    </a:lnTo>
                    <a:lnTo>
                      <a:pt x="311" y="201"/>
                    </a:lnTo>
                    <a:lnTo>
                      <a:pt x="297" y="187"/>
                    </a:lnTo>
                    <a:lnTo>
                      <a:pt x="304" y="180"/>
                    </a:lnTo>
                    <a:lnTo>
                      <a:pt x="297" y="151"/>
                    </a:lnTo>
                    <a:lnTo>
                      <a:pt x="268" y="144"/>
                    </a:lnTo>
                    <a:lnTo>
                      <a:pt x="253" y="115"/>
                    </a:lnTo>
                    <a:lnTo>
                      <a:pt x="239" y="108"/>
                    </a:lnTo>
                    <a:lnTo>
                      <a:pt x="217" y="101"/>
                    </a:lnTo>
                    <a:lnTo>
                      <a:pt x="210" y="65"/>
                    </a:lnTo>
                    <a:lnTo>
                      <a:pt x="196" y="65"/>
                    </a:lnTo>
                    <a:lnTo>
                      <a:pt x="166" y="51"/>
                    </a:lnTo>
                    <a:lnTo>
                      <a:pt x="152" y="65"/>
                    </a:lnTo>
                    <a:lnTo>
                      <a:pt x="130" y="65"/>
                    </a:lnTo>
                    <a:lnTo>
                      <a:pt x="116" y="80"/>
                    </a:lnTo>
                    <a:lnTo>
                      <a:pt x="123" y="51"/>
                    </a:lnTo>
                    <a:lnTo>
                      <a:pt x="116" y="36"/>
                    </a:lnTo>
                    <a:lnTo>
                      <a:pt x="116" y="7"/>
                    </a:lnTo>
                    <a:lnTo>
                      <a:pt x="116" y="0"/>
                    </a:lnTo>
                    <a:lnTo>
                      <a:pt x="94" y="0"/>
                    </a:lnTo>
                    <a:lnTo>
                      <a:pt x="65" y="43"/>
                    </a:lnTo>
                    <a:lnTo>
                      <a:pt x="58" y="80"/>
                    </a:lnTo>
                    <a:lnTo>
                      <a:pt x="65" y="108"/>
                    </a:lnTo>
                    <a:lnTo>
                      <a:pt x="44" y="94"/>
                    </a:lnTo>
                    <a:lnTo>
                      <a:pt x="44" y="43"/>
                    </a:lnTo>
                    <a:lnTo>
                      <a:pt x="65" y="21"/>
                    </a:lnTo>
                    <a:lnTo>
                      <a:pt x="80" y="0"/>
                    </a:lnTo>
                    <a:lnTo>
                      <a:pt x="37" y="0"/>
                    </a:lnTo>
                    <a:lnTo>
                      <a:pt x="14" y="36"/>
                    </a:lnTo>
                    <a:lnTo>
                      <a:pt x="0" y="72"/>
                    </a:lnTo>
                    <a:lnTo>
                      <a:pt x="0" y="10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17" name="Freeform 200"/>
              <p:cNvSpPr>
                <a:spLocks/>
              </p:cNvSpPr>
              <p:nvPr/>
            </p:nvSpPr>
            <p:spPr bwMode="grayWhite">
              <a:xfrm>
                <a:off x="2079625" y="2474913"/>
                <a:ext cx="169863" cy="180975"/>
              </a:xfrm>
              <a:custGeom>
                <a:avLst/>
                <a:gdLst>
                  <a:gd name="T0" fmla="*/ 0 w 93"/>
                  <a:gd name="T1" fmla="*/ 2147483647 h 102"/>
                  <a:gd name="T2" fmla="*/ 2147483647 w 93"/>
                  <a:gd name="T3" fmla="*/ 2147483647 h 102"/>
                  <a:gd name="T4" fmla="*/ 2147483647 w 93"/>
                  <a:gd name="T5" fmla="*/ 2147483647 h 102"/>
                  <a:gd name="T6" fmla="*/ 2147483647 w 93"/>
                  <a:gd name="T7" fmla="*/ 2147483647 h 102"/>
                  <a:gd name="T8" fmla="*/ 2147483647 w 93"/>
                  <a:gd name="T9" fmla="*/ 2147483647 h 102"/>
                  <a:gd name="T10" fmla="*/ 2147483647 w 93"/>
                  <a:gd name="T11" fmla="*/ 2147483647 h 102"/>
                  <a:gd name="T12" fmla="*/ 2147483647 w 93"/>
                  <a:gd name="T13" fmla="*/ 2147483647 h 102"/>
                  <a:gd name="T14" fmla="*/ 2147483647 w 93"/>
                  <a:gd name="T15" fmla="*/ 2147483647 h 102"/>
                  <a:gd name="T16" fmla="*/ 2147483647 w 93"/>
                  <a:gd name="T17" fmla="*/ 2147483647 h 102"/>
                  <a:gd name="T18" fmla="*/ 2147483647 w 93"/>
                  <a:gd name="T19" fmla="*/ 2147483647 h 102"/>
                  <a:gd name="T20" fmla="*/ 2147483647 w 93"/>
                  <a:gd name="T21" fmla="*/ 2147483647 h 102"/>
                  <a:gd name="T22" fmla="*/ 2147483647 w 93"/>
                  <a:gd name="T23" fmla="*/ 0 h 102"/>
                  <a:gd name="T24" fmla="*/ 2147483647 w 93"/>
                  <a:gd name="T25" fmla="*/ 2147483647 h 102"/>
                  <a:gd name="T26" fmla="*/ 2147483647 w 93"/>
                  <a:gd name="T27" fmla="*/ 2147483647 h 102"/>
                  <a:gd name="T28" fmla="*/ 2147483647 w 93"/>
                  <a:gd name="T29" fmla="*/ 2147483647 h 102"/>
                  <a:gd name="T30" fmla="*/ 0 w 93"/>
                  <a:gd name="T31" fmla="*/ 214748364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102">
                    <a:moveTo>
                      <a:pt x="0" y="80"/>
                    </a:moveTo>
                    <a:lnTo>
                      <a:pt x="21" y="80"/>
                    </a:lnTo>
                    <a:lnTo>
                      <a:pt x="21" y="102"/>
                    </a:lnTo>
                    <a:lnTo>
                      <a:pt x="36" y="102"/>
                    </a:lnTo>
                    <a:lnTo>
                      <a:pt x="50" y="73"/>
                    </a:lnTo>
                    <a:lnTo>
                      <a:pt x="57" y="73"/>
                    </a:lnTo>
                    <a:lnTo>
                      <a:pt x="79" y="94"/>
                    </a:lnTo>
                    <a:lnTo>
                      <a:pt x="93" y="73"/>
                    </a:lnTo>
                    <a:lnTo>
                      <a:pt x="79" y="73"/>
                    </a:lnTo>
                    <a:lnTo>
                      <a:pt x="57" y="44"/>
                    </a:lnTo>
                    <a:lnTo>
                      <a:pt x="36" y="23"/>
                    </a:lnTo>
                    <a:lnTo>
                      <a:pt x="28" y="0"/>
                    </a:lnTo>
                    <a:lnTo>
                      <a:pt x="21" y="23"/>
                    </a:lnTo>
                    <a:lnTo>
                      <a:pt x="7" y="30"/>
                    </a:lnTo>
                    <a:lnTo>
                      <a:pt x="21" y="73"/>
                    </a:lnTo>
                    <a:lnTo>
                      <a:pt x="0" y="8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18" name="Freeform 201"/>
              <p:cNvSpPr>
                <a:spLocks/>
              </p:cNvSpPr>
              <p:nvPr/>
            </p:nvSpPr>
            <p:spPr bwMode="grayWhite">
              <a:xfrm>
                <a:off x="2079625" y="2474913"/>
                <a:ext cx="169863" cy="180975"/>
              </a:xfrm>
              <a:custGeom>
                <a:avLst/>
                <a:gdLst>
                  <a:gd name="T0" fmla="*/ 0 w 93"/>
                  <a:gd name="T1" fmla="*/ 2147483647 h 102"/>
                  <a:gd name="T2" fmla="*/ 2147483647 w 93"/>
                  <a:gd name="T3" fmla="*/ 2147483647 h 102"/>
                  <a:gd name="T4" fmla="*/ 2147483647 w 93"/>
                  <a:gd name="T5" fmla="*/ 2147483647 h 102"/>
                  <a:gd name="T6" fmla="*/ 2147483647 w 93"/>
                  <a:gd name="T7" fmla="*/ 2147483647 h 102"/>
                  <a:gd name="T8" fmla="*/ 2147483647 w 93"/>
                  <a:gd name="T9" fmla="*/ 2147483647 h 102"/>
                  <a:gd name="T10" fmla="*/ 2147483647 w 93"/>
                  <a:gd name="T11" fmla="*/ 2147483647 h 102"/>
                  <a:gd name="T12" fmla="*/ 2147483647 w 93"/>
                  <a:gd name="T13" fmla="*/ 2147483647 h 102"/>
                  <a:gd name="T14" fmla="*/ 2147483647 w 93"/>
                  <a:gd name="T15" fmla="*/ 2147483647 h 102"/>
                  <a:gd name="T16" fmla="*/ 2147483647 w 93"/>
                  <a:gd name="T17" fmla="*/ 2147483647 h 102"/>
                  <a:gd name="T18" fmla="*/ 2147483647 w 93"/>
                  <a:gd name="T19" fmla="*/ 2147483647 h 102"/>
                  <a:gd name="T20" fmla="*/ 2147483647 w 93"/>
                  <a:gd name="T21" fmla="*/ 2147483647 h 102"/>
                  <a:gd name="T22" fmla="*/ 2147483647 w 93"/>
                  <a:gd name="T23" fmla="*/ 0 h 102"/>
                  <a:gd name="T24" fmla="*/ 2147483647 w 93"/>
                  <a:gd name="T25" fmla="*/ 2147483647 h 102"/>
                  <a:gd name="T26" fmla="*/ 2147483647 w 93"/>
                  <a:gd name="T27" fmla="*/ 2147483647 h 102"/>
                  <a:gd name="T28" fmla="*/ 2147483647 w 93"/>
                  <a:gd name="T29" fmla="*/ 2147483647 h 102"/>
                  <a:gd name="T30" fmla="*/ 0 w 93"/>
                  <a:gd name="T31" fmla="*/ 214748364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102">
                    <a:moveTo>
                      <a:pt x="0" y="80"/>
                    </a:moveTo>
                    <a:lnTo>
                      <a:pt x="21" y="80"/>
                    </a:lnTo>
                    <a:lnTo>
                      <a:pt x="21" y="102"/>
                    </a:lnTo>
                    <a:lnTo>
                      <a:pt x="36" y="102"/>
                    </a:lnTo>
                    <a:lnTo>
                      <a:pt x="50" y="73"/>
                    </a:lnTo>
                    <a:lnTo>
                      <a:pt x="57" y="73"/>
                    </a:lnTo>
                    <a:lnTo>
                      <a:pt x="79" y="94"/>
                    </a:lnTo>
                    <a:lnTo>
                      <a:pt x="93" y="73"/>
                    </a:lnTo>
                    <a:lnTo>
                      <a:pt x="79" y="73"/>
                    </a:lnTo>
                    <a:lnTo>
                      <a:pt x="57" y="44"/>
                    </a:lnTo>
                    <a:lnTo>
                      <a:pt x="36" y="23"/>
                    </a:lnTo>
                    <a:lnTo>
                      <a:pt x="28" y="0"/>
                    </a:lnTo>
                    <a:lnTo>
                      <a:pt x="21" y="23"/>
                    </a:lnTo>
                    <a:lnTo>
                      <a:pt x="7" y="30"/>
                    </a:lnTo>
                    <a:lnTo>
                      <a:pt x="21" y="73"/>
                    </a:lnTo>
                    <a:lnTo>
                      <a:pt x="0" y="8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19" name="Freeform 202"/>
              <p:cNvSpPr>
                <a:spLocks/>
              </p:cNvSpPr>
              <p:nvPr/>
            </p:nvSpPr>
            <p:spPr bwMode="grayWhite">
              <a:xfrm>
                <a:off x="2328863" y="2336800"/>
                <a:ext cx="55562" cy="74613"/>
              </a:xfrm>
              <a:custGeom>
                <a:avLst/>
                <a:gdLst>
                  <a:gd name="T0" fmla="*/ 0 w 30"/>
                  <a:gd name="T1" fmla="*/ 2147483647 h 43"/>
                  <a:gd name="T2" fmla="*/ 0 w 30"/>
                  <a:gd name="T3" fmla="*/ 2147483647 h 43"/>
                  <a:gd name="T4" fmla="*/ 2147483647 w 30"/>
                  <a:gd name="T5" fmla="*/ 2147483647 h 43"/>
                  <a:gd name="T6" fmla="*/ 2147483647 w 30"/>
                  <a:gd name="T7" fmla="*/ 2147483647 h 43"/>
                  <a:gd name="T8" fmla="*/ 2147483647 w 30"/>
                  <a:gd name="T9" fmla="*/ 2147483647 h 43"/>
                  <a:gd name="T10" fmla="*/ 2147483647 w 30"/>
                  <a:gd name="T11" fmla="*/ 0 h 43"/>
                  <a:gd name="T12" fmla="*/ 2147483647 w 30"/>
                  <a:gd name="T13" fmla="*/ 0 h 43"/>
                  <a:gd name="T14" fmla="*/ 0 w 30"/>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43">
                    <a:moveTo>
                      <a:pt x="0" y="29"/>
                    </a:moveTo>
                    <a:lnTo>
                      <a:pt x="0" y="43"/>
                    </a:lnTo>
                    <a:lnTo>
                      <a:pt x="23" y="36"/>
                    </a:lnTo>
                    <a:lnTo>
                      <a:pt x="30" y="29"/>
                    </a:lnTo>
                    <a:lnTo>
                      <a:pt x="30" y="22"/>
                    </a:lnTo>
                    <a:lnTo>
                      <a:pt x="30" y="0"/>
                    </a:lnTo>
                    <a:lnTo>
                      <a:pt x="7" y="0"/>
                    </a:lnTo>
                    <a:lnTo>
                      <a:pt x="0"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0" name="Freeform 203"/>
              <p:cNvSpPr>
                <a:spLocks/>
              </p:cNvSpPr>
              <p:nvPr/>
            </p:nvSpPr>
            <p:spPr bwMode="grayWhite">
              <a:xfrm>
                <a:off x="2328863" y="2336800"/>
                <a:ext cx="55562" cy="74613"/>
              </a:xfrm>
              <a:custGeom>
                <a:avLst/>
                <a:gdLst>
                  <a:gd name="T0" fmla="*/ 0 w 30"/>
                  <a:gd name="T1" fmla="*/ 2147483647 h 43"/>
                  <a:gd name="T2" fmla="*/ 0 w 30"/>
                  <a:gd name="T3" fmla="*/ 2147483647 h 43"/>
                  <a:gd name="T4" fmla="*/ 2147483647 w 30"/>
                  <a:gd name="T5" fmla="*/ 2147483647 h 43"/>
                  <a:gd name="T6" fmla="*/ 2147483647 w 30"/>
                  <a:gd name="T7" fmla="*/ 2147483647 h 43"/>
                  <a:gd name="T8" fmla="*/ 2147483647 w 30"/>
                  <a:gd name="T9" fmla="*/ 2147483647 h 43"/>
                  <a:gd name="T10" fmla="*/ 2147483647 w 30"/>
                  <a:gd name="T11" fmla="*/ 0 h 43"/>
                  <a:gd name="T12" fmla="*/ 2147483647 w 30"/>
                  <a:gd name="T13" fmla="*/ 0 h 43"/>
                  <a:gd name="T14" fmla="*/ 0 w 30"/>
                  <a:gd name="T15" fmla="*/ 2147483647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43">
                    <a:moveTo>
                      <a:pt x="0" y="29"/>
                    </a:moveTo>
                    <a:lnTo>
                      <a:pt x="0" y="43"/>
                    </a:lnTo>
                    <a:lnTo>
                      <a:pt x="23" y="36"/>
                    </a:lnTo>
                    <a:lnTo>
                      <a:pt x="30" y="29"/>
                    </a:lnTo>
                    <a:lnTo>
                      <a:pt x="30" y="22"/>
                    </a:lnTo>
                    <a:lnTo>
                      <a:pt x="30" y="0"/>
                    </a:lnTo>
                    <a:lnTo>
                      <a:pt x="7" y="0"/>
                    </a:lnTo>
                    <a:lnTo>
                      <a:pt x="0" y="29"/>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1" name="Freeform 204"/>
              <p:cNvSpPr>
                <a:spLocks/>
              </p:cNvSpPr>
              <p:nvPr/>
            </p:nvSpPr>
            <p:spPr bwMode="grayWhite">
              <a:xfrm>
                <a:off x="2239963" y="1914525"/>
                <a:ext cx="101600" cy="76200"/>
              </a:xfrm>
              <a:custGeom>
                <a:avLst/>
                <a:gdLst>
                  <a:gd name="T0" fmla="*/ 0 w 57"/>
                  <a:gd name="T1" fmla="*/ 0 h 43"/>
                  <a:gd name="T2" fmla="*/ 0 w 57"/>
                  <a:gd name="T3" fmla="*/ 2147483647 h 43"/>
                  <a:gd name="T4" fmla="*/ 0 w 57"/>
                  <a:gd name="T5" fmla="*/ 2147483647 h 43"/>
                  <a:gd name="T6" fmla="*/ 2147483647 w 57"/>
                  <a:gd name="T7" fmla="*/ 2147483647 h 43"/>
                  <a:gd name="T8" fmla="*/ 2147483647 w 57"/>
                  <a:gd name="T9" fmla="*/ 2147483647 h 43"/>
                  <a:gd name="T10" fmla="*/ 2147483647 w 57"/>
                  <a:gd name="T11" fmla="*/ 2147483647 h 43"/>
                  <a:gd name="T12" fmla="*/ 2147483647 w 57"/>
                  <a:gd name="T13" fmla="*/ 2147483647 h 43"/>
                  <a:gd name="T14" fmla="*/ 2147483647 w 57"/>
                  <a:gd name="T15" fmla="*/ 2147483647 h 43"/>
                  <a:gd name="T16" fmla="*/ 2147483647 w 57"/>
                  <a:gd name="T17" fmla="*/ 0 h 43"/>
                  <a:gd name="T18" fmla="*/ 2147483647 w 57"/>
                  <a:gd name="T19" fmla="*/ 0 h 43"/>
                  <a:gd name="T20" fmla="*/ 0 w 57"/>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43">
                    <a:moveTo>
                      <a:pt x="0" y="0"/>
                    </a:moveTo>
                    <a:lnTo>
                      <a:pt x="0" y="21"/>
                    </a:lnTo>
                    <a:lnTo>
                      <a:pt x="0" y="43"/>
                    </a:lnTo>
                    <a:lnTo>
                      <a:pt x="29" y="43"/>
                    </a:lnTo>
                    <a:lnTo>
                      <a:pt x="36" y="43"/>
                    </a:lnTo>
                    <a:lnTo>
                      <a:pt x="57" y="43"/>
                    </a:lnTo>
                    <a:lnTo>
                      <a:pt x="57" y="36"/>
                    </a:lnTo>
                    <a:lnTo>
                      <a:pt x="50" y="7"/>
                    </a:lnTo>
                    <a:lnTo>
                      <a:pt x="43" y="0"/>
                    </a:lnTo>
                    <a:lnTo>
                      <a:pt x="14"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2" name="Freeform 205"/>
              <p:cNvSpPr>
                <a:spLocks/>
              </p:cNvSpPr>
              <p:nvPr/>
            </p:nvSpPr>
            <p:spPr bwMode="grayWhite">
              <a:xfrm>
                <a:off x="2239963" y="1914525"/>
                <a:ext cx="101600" cy="76200"/>
              </a:xfrm>
              <a:custGeom>
                <a:avLst/>
                <a:gdLst>
                  <a:gd name="T0" fmla="*/ 0 w 57"/>
                  <a:gd name="T1" fmla="*/ 0 h 43"/>
                  <a:gd name="T2" fmla="*/ 0 w 57"/>
                  <a:gd name="T3" fmla="*/ 2147483647 h 43"/>
                  <a:gd name="T4" fmla="*/ 0 w 57"/>
                  <a:gd name="T5" fmla="*/ 2147483647 h 43"/>
                  <a:gd name="T6" fmla="*/ 2147483647 w 57"/>
                  <a:gd name="T7" fmla="*/ 2147483647 h 43"/>
                  <a:gd name="T8" fmla="*/ 2147483647 w 57"/>
                  <a:gd name="T9" fmla="*/ 2147483647 h 43"/>
                  <a:gd name="T10" fmla="*/ 2147483647 w 57"/>
                  <a:gd name="T11" fmla="*/ 2147483647 h 43"/>
                  <a:gd name="T12" fmla="*/ 2147483647 w 57"/>
                  <a:gd name="T13" fmla="*/ 2147483647 h 43"/>
                  <a:gd name="T14" fmla="*/ 2147483647 w 57"/>
                  <a:gd name="T15" fmla="*/ 2147483647 h 43"/>
                  <a:gd name="T16" fmla="*/ 2147483647 w 57"/>
                  <a:gd name="T17" fmla="*/ 0 h 43"/>
                  <a:gd name="T18" fmla="*/ 2147483647 w 57"/>
                  <a:gd name="T19" fmla="*/ 0 h 43"/>
                  <a:gd name="T20" fmla="*/ 0 w 57"/>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 h="43">
                    <a:moveTo>
                      <a:pt x="0" y="0"/>
                    </a:moveTo>
                    <a:lnTo>
                      <a:pt x="0" y="21"/>
                    </a:lnTo>
                    <a:lnTo>
                      <a:pt x="0" y="43"/>
                    </a:lnTo>
                    <a:lnTo>
                      <a:pt x="29" y="43"/>
                    </a:lnTo>
                    <a:lnTo>
                      <a:pt x="36" y="43"/>
                    </a:lnTo>
                    <a:lnTo>
                      <a:pt x="57" y="43"/>
                    </a:lnTo>
                    <a:lnTo>
                      <a:pt x="57" y="36"/>
                    </a:lnTo>
                    <a:lnTo>
                      <a:pt x="50" y="7"/>
                    </a:lnTo>
                    <a:lnTo>
                      <a:pt x="43" y="0"/>
                    </a:lnTo>
                    <a:lnTo>
                      <a:pt x="14"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3" name="Freeform 206"/>
              <p:cNvSpPr>
                <a:spLocks/>
              </p:cNvSpPr>
              <p:nvPr/>
            </p:nvSpPr>
            <p:spPr bwMode="grayWhite">
              <a:xfrm>
                <a:off x="2424113" y="585788"/>
                <a:ext cx="1557337" cy="2236787"/>
              </a:xfrm>
              <a:custGeom>
                <a:avLst/>
                <a:gdLst>
                  <a:gd name="T0" fmla="*/ 2147483647 w 847"/>
                  <a:gd name="T1" fmla="*/ 2147483647 h 1264"/>
                  <a:gd name="T2" fmla="*/ 2147483647 w 847"/>
                  <a:gd name="T3" fmla="*/ 2147483647 h 1264"/>
                  <a:gd name="T4" fmla="*/ 2147483647 w 847"/>
                  <a:gd name="T5" fmla="*/ 2147483647 h 1264"/>
                  <a:gd name="T6" fmla="*/ 2147483647 w 847"/>
                  <a:gd name="T7" fmla="*/ 2147483647 h 1264"/>
                  <a:gd name="T8" fmla="*/ 2147483647 w 847"/>
                  <a:gd name="T9" fmla="*/ 2147483647 h 1264"/>
                  <a:gd name="T10" fmla="*/ 2147483647 w 847"/>
                  <a:gd name="T11" fmla="*/ 2147483647 h 1264"/>
                  <a:gd name="T12" fmla="*/ 2147483647 w 847"/>
                  <a:gd name="T13" fmla="*/ 2147483647 h 1264"/>
                  <a:gd name="T14" fmla="*/ 2147483647 w 847"/>
                  <a:gd name="T15" fmla="*/ 2147483647 h 1264"/>
                  <a:gd name="T16" fmla="*/ 2147483647 w 847"/>
                  <a:gd name="T17" fmla="*/ 2147483647 h 1264"/>
                  <a:gd name="T18" fmla="*/ 2147483647 w 847"/>
                  <a:gd name="T19" fmla="*/ 2147483647 h 1264"/>
                  <a:gd name="T20" fmla="*/ 2147483647 w 847"/>
                  <a:gd name="T21" fmla="*/ 2147483647 h 1264"/>
                  <a:gd name="T22" fmla="*/ 2147483647 w 847"/>
                  <a:gd name="T23" fmla="*/ 2147483647 h 1264"/>
                  <a:gd name="T24" fmla="*/ 2147483647 w 847"/>
                  <a:gd name="T25" fmla="*/ 2147483647 h 1264"/>
                  <a:gd name="T26" fmla="*/ 2147483647 w 847"/>
                  <a:gd name="T27" fmla="*/ 2147483647 h 1264"/>
                  <a:gd name="T28" fmla="*/ 2147483647 w 847"/>
                  <a:gd name="T29" fmla="*/ 2147483647 h 1264"/>
                  <a:gd name="T30" fmla="*/ 2147483647 w 847"/>
                  <a:gd name="T31" fmla="*/ 2147483647 h 1264"/>
                  <a:gd name="T32" fmla="*/ 2147483647 w 847"/>
                  <a:gd name="T33" fmla="*/ 2147483647 h 1264"/>
                  <a:gd name="T34" fmla="*/ 2147483647 w 847"/>
                  <a:gd name="T35" fmla="*/ 2147483647 h 1264"/>
                  <a:gd name="T36" fmla="*/ 2147483647 w 847"/>
                  <a:gd name="T37" fmla="*/ 2147483647 h 1264"/>
                  <a:gd name="T38" fmla="*/ 2147483647 w 847"/>
                  <a:gd name="T39" fmla="*/ 2147483647 h 1264"/>
                  <a:gd name="T40" fmla="*/ 2147483647 w 847"/>
                  <a:gd name="T41" fmla="*/ 2147483647 h 1264"/>
                  <a:gd name="T42" fmla="*/ 2147483647 w 847"/>
                  <a:gd name="T43" fmla="*/ 2147483647 h 1264"/>
                  <a:gd name="T44" fmla="*/ 2147483647 w 847"/>
                  <a:gd name="T45" fmla="*/ 2147483647 h 1264"/>
                  <a:gd name="T46" fmla="*/ 2147483647 w 847"/>
                  <a:gd name="T47" fmla="*/ 2147483647 h 1264"/>
                  <a:gd name="T48" fmla="*/ 2147483647 w 847"/>
                  <a:gd name="T49" fmla="*/ 2147483647 h 1264"/>
                  <a:gd name="T50" fmla="*/ 2147483647 w 847"/>
                  <a:gd name="T51" fmla="*/ 2147483647 h 1264"/>
                  <a:gd name="T52" fmla="*/ 2147483647 w 847"/>
                  <a:gd name="T53" fmla="*/ 2147483647 h 1264"/>
                  <a:gd name="T54" fmla="*/ 2147483647 w 847"/>
                  <a:gd name="T55" fmla="*/ 2147483647 h 1264"/>
                  <a:gd name="T56" fmla="*/ 2147483647 w 847"/>
                  <a:gd name="T57" fmla="*/ 2147483647 h 1264"/>
                  <a:gd name="T58" fmla="*/ 2147483647 w 847"/>
                  <a:gd name="T59" fmla="*/ 2147483647 h 1264"/>
                  <a:gd name="T60" fmla="*/ 2147483647 w 847"/>
                  <a:gd name="T61" fmla="*/ 2147483647 h 1264"/>
                  <a:gd name="T62" fmla="*/ 2147483647 w 847"/>
                  <a:gd name="T63" fmla="*/ 2147483647 h 1264"/>
                  <a:gd name="T64" fmla="*/ 2147483647 w 847"/>
                  <a:gd name="T65" fmla="*/ 2147483647 h 1264"/>
                  <a:gd name="T66" fmla="*/ 2147483647 w 847"/>
                  <a:gd name="T67" fmla="*/ 2147483647 h 1264"/>
                  <a:gd name="T68" fmla="*/ 2147483647 w 847"/>
                  <a:gd name="T69" fmla="*/ 2147483647 h 1264"/>
                  <a:gd name="T70" fmla="*/ 2147483647 w 847"/>
                  <a:gd name="T71" fmla="*/ 2147483647 h 1264"/>
                  <a:gd name="T72" fmla="*/ 2147483647 w 847"/>
                  <a:gd name="T73" fmla="*/ 2147483647 h 1264"/>
                  <a:gd name="T74" fmla="*/ 2147483647 w 847"/>
                  <a:gd name="T75" fmla="*/ 0 h 1264"/>
                  <a:gd name="T76" fmla="*/ 2147483647 w 847"/>
                  <a:gd name="T77" fmla="*/ 2147483647 h 1264"/>
                  <a:gd name="T78" fmla="*/ 2147483647 w 847"/>
                  <a:gd name="T79" fmla="*/ 2147483647 h 1264"/>
                  <a:gd name="T80" fmla="*/ 2147483647 w 847"/>
                  <a:gd name="T81" fmla="*/ 2147483647 h 1264"/>
                  <a:gd name="T82" fmla="*/ 2147483647 w 847"/>
                  <a:gd name="T83" fmla="*/ 2147483647 h 1264"/>
                  <a:gd name="T84" fmla="*/ 2147483647 w 847"/>
                  <a:gd name="T85" fmla="*/ 2147483647 h 1264"/>
                  <a:gd name="T86" fmla="*/ 2147483647 w 847"/>
                  <a:gd name="T87" fmla="*/ 2147483647 h 12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47" h="1264">
                    <a:moveTo>
                      <a:pt x="0" y="505"/>
                    </a:moveTo>
                    <a:lnTo>
                      <a:pt x="28" y="519"/>
                    </a:lnTo>
                    <a:lnTo>
                      <a:pt x="43" y="512"/>
                    </a:lnTo>
                    <a:lnTo>
                      <a:pt x="43" y="542"/>
                    </a:lnTo>
                    <a:lnTo>
                      <a:pt x="72" y="556"/>
                    </a:lnTo>
                    <a:lnTo>
                      <a:pt x="28" y="578"/>
                    </a:lnTo>
                    <a:lnTo>
                      <a:pt x="64" y="599"/>
                    </a:lnTo>
                    <a:lnTo>
                      <a:pt x="57" y="613"/>
                    </a:lnTo>
                    <a:lnTo>
                      <a:pt x="64" y="628"/>
                    </a:lnTo>
                    <a:lnTo>
                      <a:pt x="100" y="635"/>
                    </a:lnTo>
                    <a:lnTo>
                      <a:pt x="107" y="628"/>
                    </a:lnTo>
                    <a:lnTo>
                      <a:pt x="159" y="628"/>
                    </a:lnTo>
                    <a:lnTo>
                      <a:pt x="209" y="656"/>
                    </a:lnTo>
                    <a:lnTo>
                      <a:pt x="209" y="672"/>
                    </a:lnTo>
                    <a:lnTo>
                      <a:pt x="231" y="715"/>
                    </a:lnTo>
                    <a:lnTo>
                      <a:pt x="231" y="743"/>
                    </a:lnTo>
                    <a:lnTo>
                      <a:pt x="245" y="758"/>
                    </a:lnTo>
                    <a:lnTo>
                      <a:pt x="238" y="816"/>
                    </a:lnTo>
                    <a:lnTo>
                      <a:pt x="245" y="831"/>
                    </a:lnTo>
                    <a:lnTo>
                      <a:pt x="245" y="852"/>
                    </a:lnTo>
                    <a:lnTo>
                      <a:pt x="245" y="866"/>
                    </a:lnTo>
                    <a:lnTo>
                      <a:pt x="260" y="866"/>
                    </a:lnTo>
                    <a:lnTo>
                      <a:pt x="275" y="852"/>
                    </a:lnTo>
                    <a:lnTo>
                      <a:pt x="282" y="874"/>
                    </a:lnTo>
                    <a:lnTo>
                      <a:pt x="296" y="888"/>
                    </a:lnTo>
                    <a:lnTo>
                      <a:pt x="304" y="902"/>
                    </a:lnTo>
                    <a:lnTo>
                      <a:pt x="260" y="895"/>
                    </a:lnTo>
                    <a:lnTo>
                      <a:pt x="252" y="909"/>
                    </a:lnTo>
                    <a:lnTo>
                      <a:pt x="252" y="938"/>
                    </a:lnTo>
                    <a:lnTo>
                      <a:pt x="275" y="952"/>
                    </a:lnTo>
                    <a:lnTo>
                      <a:pt x="289" y="945"/>
                    </a:lnTo>
                    <a:lnTo>
                      <a:pt x="304" y="931"/>
                    </a:lnTo>
                    <a:lnTo>
                      <a:pt x="318" y="952"/>
                    </a:lnTo>
                    <a:lnTo>
                      <a:pt x="304" y="982"/>
                    </a:lnTo>
                    <a:lnTo>
                      <a:pt x="289" y="982"/>
                    </a:lnTo>
                    <a:lnTo>
                      <a:pt x="275" y="996"/>
                    </a:lnTo>
                    <a:lnTo>
                      <a:pt x="275" y="1068"/>
                    </a:lnTo>
                    <a:lnTo>
                      <a:pt x="289" y="1091"/>
                    </a:lnTo>
                    <a:lnTo>
                      <a:pt x="296" y="1134"/>
                    </a:lnTo>
                    <a:lnTo>
                      <a:pt x="332" y="1220"/>
                    </a:lnTo>
                    <a:lnTo>
                      <a:pt x="347" y="1242"/>
                    </a:lnTo>
                    <a:lnTo>
                      <a:pt x="375" y="1242"/>
                    </a:lnTo>
                    <a:lnTo>
                      <a:pt x="405" y="1264"/>
                    </a:lnTo>
                    <a:lnTo>
                      <a:pt x="412" y="1257"/>
                    </a:lnTo>
                    <a:lnTo>
                      <a:pt x="427" y="1205"/>
                    </a:lnTo>
                    <a:lnTo>
                      <a:pt x="427" y="1184"/>
                    </a:lnTo>
                    <a:lnTo>
                      <a:pt x="448" y="1162"/>
                    </a:lnTo>
                    <a:lnTo>
                      <a:pt x="456" y="1127"/>
                    </a:lnTo>
                    <a:lnTo>
                      <a:pt x="448" y="1105"/>
                    </a:lnTo>
                    <a:lnTo>
                      <a:pt x="456" y="1105"/>
                    </a:lnTo>
                    <a:lnTo>
                      <a:pt x="463" y="1091"/>
                    </a:lnTo>
                    <a:lnTo>
                      <a:pt x="499" y="1091"/>
                    </a:lnTo>
                    <a:lnTo>
                      <a:pt x="513" y="1068"/>
                    </a:lnTo>
                    <a:lnTo>
                      <a:pt x="579" y="996"/>
                    </a:lnTo>
                    <a:lnTo>
                      <a:pt x="593" y="996"/>
                    </a:lnTo>
                    <a:lnTo>
                      <a:pt x="629" y="982"/>
                    </a:lnTo>
                    <a:lnTo>
                      <a:pt x="688" y="938"/>
                    </a:lnTo>
                    <a:lnTo>
                      <a:pt x="695" y="917"/>
                    </a:lnTo>
                    <a:lnTo>
                      <a:pt x="665" y="909"/>
                    </a:lnTo>
                    <a:lnTo>
                      <a:pt x="643" y="917"/>
                    </a:lnTo>
                    <a:lnTo>
                      <a:pt x="643" y="909"/>
                    </a:lnTo>
                    <a:lnTo>
                      <a:pt x="665" y="895"/>
                    </a:lnTo>
                    <a:lnTo>
                      <a:pt x="651" y="874"/>
                    </a:lnTo>
                    <a:lnTo>
                      <a:pt x="672" y="866"/>
                    </a:lnTo>
                    <a:lnTo>
                      <a:pt x="679" y="902"/>
                    </a:lnTo>
                    <a:lnTo>
                      <a:pt x="688" y="909"/>
                    </a:lnTo>
                    <a:lnTo>
                      <a:pt x="709" y="902"/>
                    </a:lnTo>
                    <a:lnTo>
                      <a:pt x="709" y="866"/>
                    </a:lnTo>
                    <a:lnTo>
                      <a:pt x="672" y="816"/>
                    </a:lnTo>
                    <a:lnTo>
                      <a:pt x="709" y="831"/>
                    </a:lnTo>
                    <a:lnTo>
                      <a:pt x="709" y="794"/>
                    </a:lnTo>
                    <a:lnTo>
                      <a:pt x="688" y="787"/>
                    </a:lnTo>
                    <a:lnTo>
                      <a:pt x="716" y="772"/>
                    </a:lnTo>
                    <a:lnTo>
                      <a:pt x="724" y="772"/>
                    </a:lnTo>
                    <a:lnTo>
                      <a:pt x="724" y="751"/>
                    </a:lnTo>
                    <a:lnTo>
                      <a:pt x="716" y="743"/>
                    </a:lnTo>
                    <a:lnTo>
                      <a:pt x="738" y="736"/>
                    </a:lnTo>
                    <a:lnTo>
                      <a:pt x="752" y="708"/>
                    </a:lnTo>
                    <a:lnTo>
                      <a:pt x="731" y="708"/>
                    </a:lnTo>
                    <a:lnTo>
                      <a:pt x="738" y="679"/>
                    </a:lnTo>
                    <a:lnTo>
                      <a:pt x="731" y="628"/>
                    </a:lnTo>
                    <a:lnTo>
                      <a:pt x="716" y="621"/>
                    </a:lnTo>
                    <a:lnTo>
                      <a:pt x="716" y="592"/>
                    </a:lnTo>
                    <a:lnTo>
                      <a:pt x="724" y="585"/>
                    </a:lnTo>
                    <a:lnTo>
                      <a:pt x="752" y="592"/>
                    </a:lnTo>
                    <a:lnTo>
                      <a:pt x="759" y="578"/>
                    </a:lnTo>
                    <a:lnTo>
                      <a:pt x="738" y="512"/>
                    </a:lnTo>
                    <a:lnTo>
                      <a:pt x="738" y="483"/>
                    </a:lnTo>
                    <a:lnTo>
                      <a:pt x="738" y="447"/>
                    </a:lnTo>
                    <a:lnTo>
                      <a:pt x="795" y="325"/>
                    </a:lnTo>
                    <a:lnTo>
                      <a:pt x="847" y="246"/>
                    </a:lnTo>
                    <a:lnTo>
                      <a:pt x="824" y="216"/>
                    </a:lnTo>
                    <a:lnTo>
                      <a:pt x="781" y="202"/>
                    </a:lnTo>
                    <a:lnTo>
                      <a:pt x="759" y="239"/>
                    </a:lnTo>
                    <a:lnTo>
                      <a:pt x="738" y="230"/>
                    </a:lnTo>
                    <a:lnTo>
                      <a:pt x="695" y="274"/>
                    </a:lnTo>
                    <a:lnTo>
                      <a:pt x="665" y="289"/>
                    </a:lnTo>
                    <a:lnTo>
                      <a:pt x="679" y="246"/>
                    </a:lnTo>
                    <a:lnTo>
                      <a:pt x="716" y="202"/>
                    </a:lnTo>
                    <a:lnTo>
                      <a:pt x="709" y="173"/>
                    </a:lnTo>
                    <a:lnTo>
                      <a:pt x="679" y="187"/>
                    </a:lnTo>
                    <a:lnTo>
                      <a:pt x="679" y="209"/>
                    </a:lnTo>
                    <a:lnTo>
                      <a:pt x="665" y="216"/>
                    </a:lnTo>
                    <a:lnTo>
                      <a:pt x="665" y="173"/>
                    </a:lnTo>
                    <a:lnTo>
                      <a:pt x="593" y="173"/>
                    </a:lnTo>
                    <a:lnTo>
                      <a:pt x="622" y="159"/>
                    </a:lnTo>
                    <a:lnTo>
                      <a:pt x="651" y="166"/>
                    </a:lnTo>
                    <a:lnTo>
                      <a:pt x="709" y="151"/>
                    </a:lnTo>
                    <a:lnTo>
                      <a:pt x="731" y="123"/>
                    </a:lnTo>
                    <a:lnTo>
                      <a:pt x="709" y="93"/>
                    </a:lnTo>
                    <a:lnTo>
                      <a:pt x="679" y="79"/>
                    </a:lnTo>
                    <a:lnTo>
                      <a:pt x="665" y="50"/>
                    </a:lnTo>
                    <a:lnTo>
                      <a:pt x="629" y="14"/>
                    </a:lnTo>
                    <a:lnTo>
                      <a:pt x="513" y="0"/>
                    </a:lnTo>
                    <a:lnTo>
                      <a:pt x="405" y="50"/>
                    </a:lnTo>
                    <a:lnTo>
                      <a:pt x="368" y="93"/>
                    </a:lnTo>
                    <a:lnTo>
                      <a:pt x="361" y="137"/>
                    </a:lnTo>
                    <a:lnTo>
                      <a:pt x="318" y="137"/>
                    </a:lnTo>
                    <a:lnTo>
                      <a:pt x="304" y="187"/>
                    </a:lnTo>
                    <a:lnTo>
                      <a:pt x="260" y="151"/>
                    </a:lnTo>
                    <a:lnTo>
                      <a:pt x="195" y="173"/>
                    </a:lnTo>
                    <a:lnTo>
                      <a:pt x="159" y="209"/>
                    </a:lnTo>
                    <a:lnTo>
                      <a:pt x="166" y="239"/>
                    </a:lnTo>
                    <a:lnTo>
                      <a:pt x="159" y="267"/>
                    </a:lnTo>
                    <a:lnTo>
                      <a:pt x="130" y="267"/>
                    </a:lnTo>
                    <a:lnTo>
                      <a:pt x="86" y="317"/>
                    </a:lnTo>
                    <a:lnTo>
                      <a:pt x="79" y="360"/>
                    </a:lnTo>
                    <a:lnTo>
                      <a:pt x="116" y="360"/>
                    </a:lnTo>
                    <a:lnTo>
                      <a:pt x="123" y="390"/>
                    </a:lnTo>
                    <a:lnTo>
                      <a:pt x="107" y="426"/>
                    </a:lnTo>
                    <a:lnTo>
                      <a:pt x="64" y="440"/>
                    </a:lnTo>
                    <a:lnTo>
                      <a:pt x="14" y="469"/>
                    </a:lnTo>
                    <a:lnTo>
                      <a:pt x="0" y="50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4" name="Freeform 207"/>
              <p:cNvSpPr>
                <a:spLocks/>
              </p:cNvSpPr>
              <p:nvPr/>
            </p:nvSpPr>
            <p:spPr bwMode="grayWhite">
              <a:xfrm>
                <a:off x="1833563" y="1762125"/>
                <a:ext cx="82550" cy="77788"/>
              </a:xfrm>
              <a:custGeom>
                <a:avLst/>
                <a:gdLst>
                  <a:gd name="T0" fmla="*/ 0 w 44"/>
                  <a:gd name="T1" fmla="*/ 2147483647 h 43"/>
                  <a:gd name="T2" fmla="*/ 2147483647 w 44"/>
                  <a:gd name="T3" fmla="*/ 2147483647 h 43"/>
                  <a:gd name="T4" fmla="*/ 2147483647 w 44"/>
                  <a:gd name="T5" fmla="*/ 2147483647 h 43"/>
                  <a:gd name="T6" fmla="*/ 2147483647 w 44"/>
                  <a:gd name="T7" fmla="*/ 0 h 43"/>
                  <a:gd name="T8" fmla="*/ 2147483647 w 44"/>
                  <a:gd name="T9" fmla="*/ 0 h 43"/>
                  <a:gd name="T10" fmla="*/ 0 w 44"/>
                  <a:gd name="T11" fmla="*/ 2147483647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21"/>
                    </a:moveTo>
                    <a:lnTo>
                      <a:pt x="44" y="43"/>
                    </a:lnTo>
                    <a:lnTo>
                      <a:pt x="44" y="14"/>
                    </a:lnTo>
                    <a:lnTo>
                      <a:pt x="30" y="0"/>
                    </a:lnTo>
                    <a:lnTo>
                      <a:pt x="23" y="0"/>
                    </a:lnTo>
                    <a:lnTo>
                      <a:pt x="0" y="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5" name="Freeform 208"/>
              <p:cNvSpPr>
                <a:spLocks/>
              </p:cNvSpPr>
              <p:nvPr/>
            </p:nvSpPr>
            <p:spPr bwMode="grayWhite">
              <a:xfrm>
                <a:off x="1833563" y="1762125"/>
                <a:ext cx="82550" cy="77788"/>
              </a:xfrm>
              <a:custGeom>
                <a:avLst/>
                <a:gdLst>
                  <a:gd name="T0" fmla="*/ 0 w 44"/>
                  <a:gd name="T1" fmla="*/ 2147483647 h 43"/>
                  <a:gd name="T2" fmla="*/ 2147483647 w 44"/>
                  <a:gd name="T3" fmla="*/ 2147483647 h 43"/>
                  <a:gd name="T4" fmla="*/ 2147483647 w 44"/>
                  <a:gd name="T5" fmla="*/ 2147483647 h 43"/>
                  <a:gd name="T6" fmla="*/ 2147483647 w 44"/>
                  <a:gd name="T7" fmla="*/ 0 h 43"/>
                  <a:gd name="T8" fmla="*/ 2147483647 w 44"/>
                  <a:gd name="T9" fmla="*/ 0 h 43"/>
                  <a:gd name="T10" fmla="*/ 0 w 44"/>
                  <a:gd name="T11" fmla="*/ 2147483647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3">
                    <a:moveTo>
                      <a:pt x="0" y="21"/>
                    </a:moveTo>
                    <a:lnTo>
                      <a:pt x="44" y="43"/>
                    </a:lnTo>
                    <a:lnTo>
                      <a:pt x="44" y="14"/>
                    </a:lnTo>
                    <a:lnTo>
                      <a:pt x="30" y="0"/>
                    </a:lnTo>
                    <a:lnTo>
                      <a:pt x="23" y="0"/>
                    </a:lnTo>
                    <a:lnTo>
                      <a:pt x="0" y="2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6" name="Freeform 209"/>
              <p:cNvSpPr>
                <a:spLocks/>
              </p:cNvSpPr>
              <p:nvPr/>
            </p:nvSpPr>
            <p:spPr bwMode="grayWhite">
              <a:xfrm>
                <a:off x="1849438" y="1608138"/>
                <a:ext cx="411162" cy="268287"/>
              </a:xfrm>
              <a:custGeom>
                <a:avLst/>
                <a:gdLst>
                  <a:gd name="T0" fmla="*/ 0 w 224"/>
                  <a:gd name="T1" fmla="*/ 0 h 151"/>
                  <a:gd name="T2" fmla="*/ 0 w 224"/>
                  <a:gd name="T3" fmla="*/ 2147483647 h 151"/>
                  <a:gd name="T4" fmla="*/ 2147483647 w 224"/>
                  <a:gd name="T5" fmla="*/ 2147483647 h 151"/>
                  <a:gd name="T6" fmla="*/ 2147483647 w 224"/>
                  <a:gd name="T7" fmla="*/ 2147483647 h 151"/>
                  <a:gd name="T8" fmla="*/ 2147483647 w 224"/>
                  <a:gd name="T9" fmla="*/ 2147483647 h 151"/>
                  <a:gd name="T10" fmla="*/ 2147483647 w 224"/>
                  <a:gd name="T11" fmla="*/ 2147483647 h 151"/>
                  <a:gd name="T12" fmla="*/ 2147483647 w 224"/>
                  <a:gd name="T13" fmla="*/ 2147483647 h 151"/>
                  <a:gd name="T14" fmla="*/ 2147483647 w 224"/>
                  <a:gd name="T15" fmla="*/ 2147483647 h 151"/>
                  <a:gd name="T16" fmla="*/ 2147483647 w 224"/>
                  <a:gd name="T17" fmla="*/ 2147483647 h 151"/>
                  <a:gd name="T18" fmla="*/ 2147483647 w 224"/>
                  <a:gd name="T19" fmla="*/ 2147483647 h 151"/>
                  <a:gd name="T20" fmla="*/ 2147483647 w 224"/>
                  <a:gd name="T21" fmla="*/ 2147483647 h 151"/>
                  <a:gd name="T22" fmla="*/ 2147483647 w 224"/>
                  <a:gd name="T23" fmla="*/ 2147483647 h 151"/>
                  <a:gd name="T24" fmla="*/ 2147483647 w 224"/>
                  <a:gd name="T25" fmla="*/ 2147483647 h 151"/>
                  <a:gd name="T26" fmla="*/ 2147483647 w 224"/>
                  <a:gd name="T27" fmla="*/ 2147483647 h 151"/>
                  <a:gd name="T28" fmla="*/ 2147483647 w 224"/>
                  <a:gd name="T29" fmla="*/ 2147483647 h 151"/>
                  <a:gd name="T30" fmla="*/ 2147483647 w 224"/>
                  <a:gd name="T31" fmla="*/ 2147483647 h 151"/>
                  <a:gd name="T32" fmla="*/ 2147483647 w 224"/>
                  <a:gd name="T33" fmla="*/ 2147483647 h 151"/>
                  <a:gd name="T34" fmla="*/ 2147483647 w 224"/>
                  <a:gd name="T35" fmla="*/ 2147483647 h 151"/>
                  <a:gd name="T36" fmla="*/ 2147483647 w 224"/>
                  <a:gd name="T37" fmla="*/ 2147483647 h 151"/>
                  <a:gd name="T38" fmla="*/ 2147483647 w 224"/>
                  <a:gd name="T39" fmla="*/ 2147483647 h 151"/>
                  <a:gd name="T40" fmla="*/ 2147483647 w 224"/>
                  <a:gd name="T41" fmla="*/ 2147483647 h 151"/>
                  <a:gd name="T42" fmla="*/ 0 w 224"/>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4" h="151">
                    <a:moveTo>
                      <a:pt x="0" y="0"/>
                    </a:moveTo>
                    <a:lnTo>
                      <a:pt x="0" y="14"/>
                    </a:lnTo>
                    <a:lnTo>
                      <a:pt x="22" y="43"/>
                    </a:lnTo>
                    <a:lnTo>
                      <a:pt x="36" y="43"/>
                    </a:lnTo>
                    <a:lnTo>
                      <a:pt x="58" y="50"/>
                    </a:lnTo>
                    <a:lnTo>
                      <a:pt x="58" y="130"/>
                    </a:lnTo>
                    <a:lnTo>
                      <a:pt x="131" y="151"/>
                    </a:lnTo>
                    <a:lnTo>
                      <a:pt x="160" y="151"/>
                    </a:lnTo>
                    <a:lnTo>
                      <a:pt x="174" y="130"/>
                    </a:lnTo>
                    <a:lnTo>
                      <a:pt x="196" y="137"/>
                    </a:lnTo>
                    <a:lnTo>
                      <a:pt x="217" y="130"/>
                    </a:lnTo>
                    <a:lnTo>
                      <a:pt x="224" y="87"/>
                    </a:lnTo>
                    <a:lnTo>
                      <a:pt x="203" y="78"/>
                    </a:lnTo>
                    <a:lnTo>
                      <a:pt x="160" y="64"/>
                    </a:lnTo>
                    <a:lnTo>
                      <a:pt x="131" y="87"/>
                    </a:lnTo>
                    <a:lnTo>
                      <a:pt x="108" y="78"/>
                    </a:lnTo>
                    <a:lnTo>
                      <a:pt x="80" y="57"/>
                    </a:lnTo>
                    <a:lnTo>
                      <a:pt x="87" y="50"/>
                    </a:lnTo>
                    <a:lnTo>
                      <a:pt x="72" y="21"/>
                    </a:lnTo>
                    <a:lnTo>
                      <a:pt x="44" y="21"/>
                    </a:lnTo>
                    <a:lnTo>
                      <a:pt x="29" y="7"/>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7" name="Freeform 210"/>
              <p:cNvSpPr>
                <a:spLocks/>
              </p:cNvSpPr>
              <p:nvPr/>
            </p:nvSpPr>
            <p:spPr bwMode="grayWhite">
              <a:xfrm>
                <a:off x="1849438" y="1608138"/>
                <a:ext cx="411162" cy="268287"/>
              </a:xfrm>
              <a:custGeom>
                <a:avLst/>
                <a:gdLst>
                  <a:gd name="T0" fmla="*/ 0 w 224"/>
                  <a:gd name="T1" fmla="*/ 0 h 151"/>
                  <a:gd name="T2" fmla="*/ 0 w 224"/>
                  <a:gd name="T3" fmla="*/ 2147483647 h 151"/>
                  <a:gd name="T4" fmla="*/ 2147483647 w 224"/>
                  <a:gd name="T5" fmla="*/ 2147483647 h 151"/>
                  <a:gd name="T6" fmla="*/ 2147483647 w 224"/>
                  <a:gd name="T7" fmla="*/ 2147483647 h 151"/>
                  <a:gd name="T8" fmla="*/ 2147483647 w 224"/>
                  <a:gd name="T9" fmla="*/ 2147483647 h 151"/>
                  <a:gd name="T10" fmla="*/ 2147483647 w 224"/>
                  <a:gd name="T11" fmla="*/ 2147483647 h 151"/>
                  <a:gd name="T12" fmla="*/ 2147483647 w 224"/>
                  <a:gd name="T13" fmla="*/ 2147483647 h 151"/>
                  <a:gd name="T14" fmla="*/ 2147483647 w 224"/>
                  <a:gd name="T15" fmla="*/ 2147483647 h 151"/>
                  <a:gd name="T16" fmla="*/ 2147483647 w 224"/>
                  <a:gd name="T17" fmla="*/ 2147483647 h 151"/>
                  <a:gd name="T18" fmla="*/ 2147483647 w 224"/>
                  <a:gd name="T19" fmla="*/ 2147483647 h 151"/>
                  <a:gd name="T20" fmla="*/ 2147483647 w 224"/>
                  <a:gd name="T21" fmla="*/ 2147483647 h 151"/>
                  <a:gd name="T22" fmla="*/ 2147483647 w 224"/>
                  <a:gd name="T23" fmla="*/ 2147483647 h 151"/>
                  <a:gd name="T24" fmla="*/ 2147483647 w 224"/>
                  <a:gd name="T25" fmla="*/ 2147483647 h 151"/>
                  <a:gd name="T26" fmla="*/ 2147483647 w 224"/>
                  <a:gd name="T27" fmla="*/ 2147483647 h 151"/>
                  <a:gd name="T28" fmla="*/ 2147483647 w 224"/>
                  <a:gd name="T29" fmla="*/ 2147483647 h 151"/>
                  <a:gd name="T30" fmla="*/ 2147483647 w 224"/>
                  <a:gd name="T31" fmla="*/ 2147483647 h 151"/>
                  <a:gd name="T32" fmla="*/ 2147483647 w 224"/>
                  <a:gd name="T33" fmla="*/ 2147483647 h 151"/>
                  <a:gd name="T34" fmla="*/ 2147483647 w 224"/>
                  <a:gd name="T35" fmla="*/ 2147483647 h 151"/>
                  <a:gd name="T36" fmla="*/ 2147483647 w 224"/>
                  <a:gd name="T37" fmla="*/ 2147483647 h 151"/>
                  <a:gd name="T38" fmla="*/ 2147483647 w 224"/>
                  <a:gd name="T39" fmla="*/ 2147483647 h 151"/>
                  <a:gd name="T40" fmla="*/ 2147483647 w 224"/>
                  <a:gd name="T41" fmla="*/ 2147483647 h 151"/>
                  <a:gd name="T42" fmla="*/ 0 w 224"/>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4" h="151">
                    <a:moveTo>
                      <a:pt x="0" y="0"/>
                    </a:moveTo>
                    <a:lnTo>
                      <a:pt x="0" y="14"/>
                    </a:lnTo>
                    <a:lnTo>
                      <a:pt x="22" y="43"/>
                    </a:lnTo>
                    <a:lnTo>
                      <a:pt x="36" y="43"/>
                    </a:lnTo>
                    <a:lnTo>
                      <a:pt x="58" y="50"/>
                    </a:lnTo>
                    <a:lnTo>
                      <a:pt x="58" y="130"/>
                    </a:lnTo>
                    <a:lnTo>
                      <a:pt x="131" y="151"/>
                    </a:lnTo>
                    <a:lnTo>
                      <a:pt x="160" y="151"/>
                    </a:lnTo>
                    <a:lnTo>
                      <a:pt x="174" y="130"/>
                    </a:lnTo>
                    <a:lnTo>
                      <a:pt x="196" y="137"/>
                    </a:lnTo>
                    <a:lnTo>
                      <a:pt x="217" y="130"/>
                    </a:lnTo>
                    <a:lnTo>
                      <a:pt x="224" y="87"/>
                    </a:lnTo>
                    <a:lnTo>
                      <a:pt x="203" y="78"/>
                    </a:lnTo>
                    <a:lnTo>
                      <a:pt x="160" y="64"/>
                    </a:lnTo>
                    <a:lnTo>
                      <a:pt x="131" y="87"/>
                    </a:lnTo>
                    <a:lnTo>
                      <a:pt x="108" y="78"/>
                    </a:lnTo>
                    <a:lnTo>
                      <a:pt x="80" y="57"/>
                    </a:lnTo>
                    <a:lnTo>
                      <a:pt x="87" y="50"/>
                    </a:lnTo>
                    <a:lnTo>
                      <a:pt x="72" y="21"/>
                    </a:lnTo>
                    <a:lnTo>
                      <a:pt x="44" y="21"/>
                    </a:lnTo>
                    <a:lnTo>
                      <a:pt x="29" y="7"/>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8" name="Freeform 211"/>
              <p:cNvSpPr>
                <a:spLocks/>
              </p:cNvSpPr>
              <p:nvPr/>
            </p:nvSpPr>
            <p:spPr bwMode="grayWhite">
              <a:xfrm>
                <a:off x="1892300" y="1035050"/>
                <a:ext cx="225425" cy="444500"/>
              </a:xfrm>
              <a:custGeom>
                <a:avLst/>
                <a:gdLst>
                  <a:gd name="T0" fmla="*/ 0 w 123"/>
                  <a:gd name="T1" fmla="*/ 2147483647 h 252"/>
                  <a:gd name="T2" fmla="*/ 2147483647 w 123"/>
                  <a:gd name="T3" fmla="*/ 2147483647 h 252"/>
                  <a:gd name="T4" fmla="*/ 2147483647 w 123"/>
                  <a:gd name="T5" fmla="*/ 2147483647 h 252"/>
                  <a:gd name="T6" fmla="*/ 2147483647 w 123"/>
                  <a:gd name="T7" fmla="*/ 2147483647 h 252"/>
                  <a:gd name="T8" fmla="*/ 2147483647 w 123"/>
                  <a:gd name="T9" fmla="*/ 2147483647 h 252"/>
                  <a:gd name="T10" fmla="*/ 2147483647 w 123"/>
                  <a:gd name="T11" fmla="*/ 2147483647 h 252"/>
                  <a:gd name="T12" fmla="*/ 2147483647 w 123"/>
                  <a:gd name="T13" fmla="*/ 2147483647 h 252"/>
                  <a:gd name="T14" fmla="*/ 2147483647 w 123"/>
                  <a:gd name="T15" fmla="*/ 2147483647 h 252"/>
                  <a:gd name="T16" fmla="*/ 2147483647 w 123"/>
                  <a:gd name="T17" fmla="*/ 2147483647 h 252"/>
                  <a:gd name="T18" fmla="*/ 2147483647 w 123"/>
                  <a:gd name="T19" fmla="*/ 2147483647 h 252"/>
                  <a:gd name="T20" fmla="*/ 2147483647 w 123"/>
                  <a:gd name="T21" fmla="*/ 2147483647 h 252"/>
                  <a:gd name="T22" fmla="*/ 2147483647 w 123"/>
                  <a:gd name="T23" fmla="*/ 2147483647 h 252"/>
                  <a:gd name="T24" fmla="*/ 2147483647 w 123"/>
                  <a:gd name="T25" fmla="*/ 2147483647 h 252"/>
                  <a:gd name="T26" fmla="*/ 2147483647 w 123"/>
                  <a:gd name="T27" fmla="*/ 2147483647 h 252"/>
                  <a:gd name="T28" fmla="*/ 2147483647 w 123"/>
                  <a:gd name="T29" fmla="*/ 0 h 252"/>
                  <a:gd name="T30" fmla="*/ 2147483647 w 123"/>
                  <a:gd name="T31" fmla="*/ 0 h 252"/>
                  <a:gd name="T32" fmla="*/ 2147483647 w 123"/>
                  <a:gd name="T33" fmla="*/ 2147483647 h 252"/>
                  <a:gd name="T34" fmla="*/ 0 w 123"/>
                  <a:gd name="T35" fmla="*/ 2147483647 h 252"/>
                  <a:gd name="T36" fmla="*/ 0 w 123"/>
                  <a:gd name="T37" fmla="*/ 2147483647 h 2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3" h="252">
                    <a:moveTo>
                      <a:pt x="0" y="107"/>
                    </a:moveTo>
                    <a:lnTo>
                      <a:pt x="22" y="166"/>
                    </a:lnTo>
                    <a:lnTo>
                      <a:pt x="14" y="187"/>
                    </a:lnTo>
                    <a:lnTo>
                      <a:pt x="14" y="223"/>
                    </a:lnTo>
                    <a:lnTo>
                      <a:pt x="36" y="252"/>
                    </a:lnTo>
                    <a:lnTo>
                      <a:pt x="79" y="252"/>
                    </a:lnTo>
                    <a:lnTo>
                      <a:pt x="102" y="187"/>
                    </a:lnTo>
                    <a:lnTo>
                      <a:pt x="123" y="173"/>
                    </a:lnTo>
                    <a:lnTo>
                      <a:pt x="123" y="144"/>
                    </a:lnTo>
                    <a:lnTo>
                      <a:pt x="94" y="137"/>
                    </a:lnTo>
                    <a:lnTo>
                      <a:pt x="102" y="100"/>
                    </a:lnTo>
                    <a:lnTo>
                      <a:pt x="94" y="72"/>
                    </a:lnTo>
                    <a:lnTo>
                      <a:pt x="58" y="72"/>
                    </a:lnTo>
                    <a:lnTo>
                      <a:pt x="43" y="50"/>
                    </a:lnTo>
                    <a:lnTo>
                      <a:pt x="36" y="0"/>
                    </a:lnTo>
                    <a:lnTo>
                      <a:pt x="14" y="0"/>
                    </a:lnTo>
                    <a:lnTo>
                      <a:pt x="14" y="50"/>
                    </a:lnTo>
                    <a:lnTo>
                      <a:pt x="0" y="72"/>
                    </a:lnTo>
                    <a:lnTo>
                      <a:pt x="0" y="10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29" name="Freeform 212"/>
              <p:cNvSpPr>
                <a:spLocks/>
              </p:cNvSpPr>
              <p:nvPr/>
            </p:nvSpPr>
            <p:spPr bwMode="grayWhite">
              <a:xfrm>
                <a:off x="1892300" y="1035050"/>
                <a:ext cx="225425" cy="444500"/>
              </a:xfrm>
              <a:custGeom>
                <a:avLst/>
                <a:gdLst>
                  <a:gd name="T0" fmla="*/ 0 w 123"/>
                  <a:gd name="T1" fmla="*/ 2147483647 h 252"/>
                  <a:gd name="T2" fmla="*/ 2147483647 w 123"/>
                  <a:gd name="T3" fmla="*/ 2147483647 h 252"/>
                  <a:gd name="T4" fmla="*/ 2147483647 w 123"/>
                  <a:gd name="T5" fmla="*/ 2147483647 h 252"/>
                  <a:gd name="T6" fmla="*/ 2147483647 w 123"/>
                  <a:gd name="T7" fmla="*/ 2147483647 h 252"/>
                  <a:gd name="T8" fmla="*/ 2147483647 w 123"/>
                  <a:gd name="T9" fmla="*/ 2147483647 h 252"/>
                  <a:gd name="T10" fmla="*/ 2147483647 w 123"/>
                  <a:gd name="T11" fmla="*/ 2147483647 h 252"/>
                  <a:gd name="T12" fmla="*/ 2147483647 w 123"/>
                  <a:gd name="T13" fmla="*/ 2147483647 h 252"/>
                  <a:gd name="T14" fmla="*/ 2147483647 w 123"/>
                  <a:gd name="T15" fmla="*/ 2147483647 h 252"/>
                  <a:gd name="T16" fmla="*/ 2147483647 w 123"/>
                  <a:gd name="T17" fmla="*/ 2147483647 h 252"/>
                  <a:gd name="T18" fmla="*/ 2147483647 w 123"/>
                  <a:gd name="T19" fmla="*/ 2147483647 h 252"/>
                  <a:gd name="T20" fmla="*/ 2147483647 w 123"/>
                  <a:gd name="T21" fmla="*/ 2147483647 h 252"/>
                  <a:gd name="T22" fmla="*/ 2147483647 w 123"/>
                  <a:gd name="T23" fmla="*/ 2147483647 h 252"/>
                  <a:gd name="T24" fmla="*/ 2147483647 w 123"/>
                  <a:gd name="T25" fmla="*/ 2147483647 h 252"/>
                  <a:gd name="T26" fmla="*/ 2147483647 w 123"/>
                  <a:gd name="T27" fmla="*/ 2147483647 h 252"/>
                  <a:gd name="T28" fmla="*/ 2147483647 w 123"/>
                  <a:gd name="T29" fmla="*/ 0 h 252"/>
                  <a:gd name="T30" fmla="*/ 2147483647 w 123"/>
                  <a:gd name="T31" fmla="*/ 0 h 252"/>
                  <a:gd name="T32" fmla="*/ 2147483647 w 123"/>
                  <a:gd name="T33" fmla="*/ 2147483647 h 252"/>
                  <a:gd name="T34" fmla="*/ 0 w 123"/>
                  <a:gd name="T35" fmla="*/ 2147483647 h 252"/>
                  <a:gd name="T36" fmla="*/ 0 w 123"/>
                  <a:gd name="T37" fmla="*/ 2147483647 h 2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3" h="252">
                    <a:moveTo>
                      <a:pt x="0" y="107"/>
                    </a:moveTo>
                    <a:lnTo>
                      <a:pt x="22" y="166"/>
                    </a:lnTo>
                    <a:lnTo>
                      <a:pt x="14" y="187"/>
                    </a:lnTo>
                    <a:lnTo>
                      <a:pt x="14" y="223"/>
                    </a:lnTo>
                    <a:lnTo>
                      <a:pt x="36" y="252"/>
                    </a:lnTo>
                    <a:lnTo>
                      <a:pt x="79" y="252"/>
                    </a:lnTo>
                    <a:lnTo>
                      <a:pt x="102" y="187"/>
                    </a:lnTo>
                    <a:lnTo>
                      <a:pt x="123" y="173"/>
                    </a:lnTo>
                    <a:lnTo>
                      <a:pt x="123" y="144"/>
                    </a:lnTo>
                    <a:lnTo>
                      <a:pt x="94" y="137"/>
                    </a:lnTo>
                    <a:lnTo>
                      <a:pt x="102" y="100"/>
                    </a:lnTo>
                    <a:lnTo>
                      <a:pt x="94" y="72"/>
                    </a:lnTo>
                    <a:lnTo>
                      <a:pt x="58" y="72"/>
                    </a:lnTo>
                    <a:lnTo>
                      <a:pt x="43" y="50"/>
                    </a:lnTo>
                    <a:lnTo>
                      <a:pt x="36" y="0"/>
                    </a:lnTo>
                    <a:lnTo>
                      <a:pt x="14" y="0"/>
                    </a:lnTo>
                    <a:lnTo>
                      <a:pt x="14" y="50"/>
                    </a:lnTo>
                    <a:lnTo>
                      <a:pt x="0" y="72"/>
                    </a:lnTo>
                    <a:lnTo>
                      <a:pt x="0" y="10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0" name="Freeform 213"/>
              <p:cNvSpPr>
                <a:spLocks/>
              </p:cNvSpPr>
              <p:nvPr/>
            </p:nvSpPr>
            <p:spPr bwMode="grayWhite">
              <a:xfrm>
                <a:off x="1998663" y="712788"/>
                <a:ext cx="730250" cy="984250"/>
              </a:xfrm>
              <a:custGeom>
                <a:avLst/>
                <a:gdLst>
                  <a:gd name="T0" fmla="*/ 0 w 398"/>
                  <a:gd name="T1" fmla="*/ 2147483647 h 556"/>
                  <a:gd name="T2" fmla="*/ 2147483647 w 398"/>
                  <a:gd name="T3" fmla="*/ 2147483647 h 556"/>
                  <a:gd name="T4" fmla="*/ 2147483647 w 398"/>
                  <a:gd name="T5" fmla="*/ 2147483647 h 556"/>
                  <a:gd name="T6" fmla="*/ 2147483647 w 398"/>
                  <a:gd name="T7" fmla="*/ 2147483647 h 556"/>
                  <a:gd name="T8" fmla="*/ 2147483647 w 398"/>
                  <a:gd name="T9" fmla="*/ 2147483647 h 556"/>
                  <a:gd name="T10" fmla="*/ 2147483647 w 398"/>
                  <a:gd name="T11" fmla="*/ 2147483647 h 556"/>
                  <a:gd name="T12" fmla="*/ 2147483647 w 398"/>
                  <a:gd name="T13" fmla="*/ 2147483647 h 556"/>
                  <a:gd name="T14" fmla="*/ 2147483647 w 398"/>
                  <a:gd name="T15" fmla="*/ 2147483647 h 556"/>
                  <a:gd name="T16" fmla="*/ 2147483647 w 398"/>
                  <a:gd name="T17" fmla="*/ 2147483647 h 556"/>
                  <a:gd name="T18" fmla="*/ 2147483647 w 398"/>
                  <a:gd name="T19" fmla="*/ 2147483647 h 556"/>
                  <a:gd name="T20" fmla="*/ 2147483647 w 398"/>
                  <a:gd name="T21" fmla="*/ 2147483647 h 556"/>
                  <a:gd name="T22" fmla="*/ 2147483647 w 398"/>
                  <a:gd name="T23" fmla="*/ 2147483647 h 556"/>
                  <a:gd name="T24" fmla="*/ 2147483647 w 398"/>
                  <a:gd name="T25" fmla="*/ 2147483647 h 556"/>
                  <a:gd name="T26" fmla="*/ 2147483647 w 398"/>
                  <a:gd name="T27" fmla="*/ 2147483647 h 556"/>
                  <a:gd name="T28" fmla="*/ 2147483647 w 398"/>
                  <a:gd name="T29" fmla="*/ 2147483647 h 556"/>
                  <a:gd name="T30" fmla="*/ 2147483647 w 398"/>
                  <a:gd name="T31" fmla="*/ 2147483647 h 556"/>
                  <a:gd name="T32" fmla="*/ 2147483647 w 398"/>
                  <a:gd name="T33" fmla="*/ 2147483647 h 556"/>
                  <a:gd name="T34" fmla="*/ 2147483647 w 398"/>
                  <a:gd name="T35" fmla="*/ 2147483647 h 556"/>
                  <a:gd name="T36" fmla="*/ 2147483647 w 398"/>
                  <a:gd name="T37" fmla="*/ 2147483647 h 556"/>
                  <a:gd name="T38" fmla="*/ 2147483647 w 398"/>
                  <a:gd name="T39" fmla="*/ 2147483647 h 556"/>
                  <a:gd name="T40" fmla="*/ 2147483647 w 398"/>
                  <a:gd name="T41" fmla="*/ 2147483647 h 556"/>
                  <a:gd name="T42" fmla="*/ 2147483647 w 398"/>
                  <a:gd name="T43" fmla="*/ 2147483647 h 556"/>
                  <a:gd name="T44" fmla="*/ 2147483647 w 398"/>
                  <a:gd name="T45" fmla="*/ 2147483647 h 556"/>
                  <a:gd name="T46" fmla="*/ 2147483647 w 398"/>
                  <a:gd name="T47" fmla="*/ 2147483647 h 556"/>
                  <a:gd name="T48" fmla="*/ 2147483647 w 398"/>
                  <a:gd name="T49" fmla="*/ 2147483647 h 556"/>
                  <a:gd name="T50" fmla="*/ 2147483647 w 398"/>
                  <a:gd name="T51" fmla="*/ 2147483647 h 556"/>
                  <a:gd name="T52" fmla="*/ 2147483647 w 398"/>
                  <a:gd name="T53" fmla="*/ 2147483647 h 556"/>
                  <a:gd name="T54" fmla="*/ 2147483647 w 398"/>
                  <a:gd name="T55" fmla="*/ 2147483647 h 556"/>
                  <a:gd name="T56" fmla="*/ 2147483647 w 398"/>
                  <a:gd name="T57" fmla="*/ 2147483647 h 556"/>
                  <a:gd name="T58" fmla="*/ 2147483647 w 398"/>
                  <a:gd name="T59" fmla="*/ 2147483647 h 556"/>
                  <a:gd name="T60" fmla="*/ 2147483647 w 398"/>
                  <a:gd name="T61" fmla="*/ 2147483647 h 556"/>
                  <a:gd name="T62" fmla="*/ 2147483647 w 398"/>
                  <a:gd name="T63" fmla="*/ 2147483647 h 556"/>
                  <a:gd name="T64" fmla="*/ 2147483647 w 398"/>
                  <a:gd name="T65" fmla="*/ 2147483647 h 556"/>
                  <a:gd name="T66" fmla="*/ 2147483647 w 398"/>
                  <a:gd name="T67" fmla="*/ 2147483647 h 556"/>
                  <a:gd name="T68" fmla="*/ 2147483647 w 398"/>
                  <a:gd name="T69" fmla="*/ 2147483647 h 556"/>
                  <a:gd name="T70" fmla="*/ 2147483647 w 398"/>
                  <a:gd name="T71" fmla="*/ 2147483647 h 556"/>
                  <a:gd name="T72" fmla="*/ 2147483647 w 398"/>
                  <a:gd name="T73" fmla="*/ 2147483647 h 556"/>
                  <a:gd name="T74" fmla="*/ 2147483647 w 398"/>
                  <a:gd name="T75" fmla="*/ 2147483647 h 556"/>
                  <a:gd name="T76" fmla="*/ 2147483647 w 398"/>
                  <a:gd name="T77" fmla="*/ 2147483647 h 556"/>
                  <a:gd name="T78" fmla="*/ 2147483647 w 398"/>
                  <a:gd name="T79" fmla="*/ 2147483647 h 556"/>
                  <a:gd name="T80" fmla="*/ 2147483647 w 398"/>
                  <a:gd name="T81" fmla="*/ 2147483647 h 556"/>
                  <a:gd name="T82" fmla="*/ 2147483647 w 398"/>
                  <a:gd name="T83" fmla="*/ 0 h 556"/>
                  <a:gd name="T84" fmla="*/ 2147483647 w 398"/>
                  <a:gd name="T85" fmla="*/ 0 h 556"/>
                  <a:gd name="T86" fmla="*/ 2147483647 w 398"/>
                  <a:gd name="T87" fmla="*/ 2147483647 h 556"/>
                  <a:gd name="T88" fmla="*/ 2147483647 w 398"/>
                  <a:gd name="T89" fmla="*/ 0 h 556"/>
                  <a:gd name="T90" fmla="*/ 2147483647 w 398"/>
                  <a:gd name="T91" fmla="*/ 2147483647 h 556"/>
                  <a:gd name="T92" fmla="*/ 2147483647 w 398"/>
                  <a:gd name="T93" fmla="*/ 2147483647 h 556"/>
                  <a:gd name="T94" fmla="*/ 2147483647 w 398"/>
                  <a:gd name="T95" fmla="*/ 2147483647 h 556"/>
                  <a:gd name="T96" fmla="*/ 2147483647 w 398"/>
                  <a:gd name="T97" fmla="*/ 2147483647 h 556"/>
                  <a:gd name="T98" fmla="*/ 2147483647 w 398"/>
                  <a:gd name="T99" fmla="*/ 2147483647 h 556"/>
                  <a:gd name="T100" fmla="*/ 0 w 398"/>
                  <a:gd name="T101" fmla="*/ 2147483647 h 5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8" h="556">
                    <a:moveTo>
                      <a:pt x="0" y="167"/>
                    </a:moveTo>
                    <a:lnTo>
                      <a:pt x="7" y="210"/>
                    </a:lnTo>
                    <a:lnTo>
                      <a:pt x="28" y="238"/>
                    </a:lnTo>
                    <a:lnTo>
                      <a:pt x="72" y="238"/>
                    </a:lnTo>
                    <a:lnTo>
                      <a:pt x="94" y="231"/>
                    </a:lnTo>
                    <a:lnTo>
                      <a:pt x="173" y="217"/>
                    </a:lnTo>
                    <a:lnTo>
                      <a:pt x="144" y="238"/>
                    </a:lnTo>
                    <a:lnTo>
                      <a:pt x="101" y="253"/>
                    </a:lnTo>
                    <a:lnTo>
                      <a:pt x="94" y="274"/>
                    </a:lnTo>
                    <a:lnTo>
                      <a:pt x="65" y="253"/>
                    </a:lnTo>
                    <a:lnTo>
                      <a:pt x="51" y="296"/>
                    </a:lnTo>
                    <a:lnTo>
                      <a:pt x="72" y="318"/>
                    </a:lnTo>
                    <a:lnTo>
                      <a:pt x="80" y="375"/>
                    </a:lnTo>
                    <a:lnTo>
                      <a:pt x="65" y="390"/>
                    </a:lnTo>
                    <a:lnTo>
                      <a:pt x="36" y="433"/>
                    </a:lnTo>
                    <a:lnTo>
                      <a:pt x="72" y="440"/>
                    </a:lnTo>
                    <a:lnTo>
                      <a:pt x="36" y="447"/>
                    </a:lnTo>
                    <a:lnTo>
                      <a:pt x="36" y="477"/>
                    </a:lnTo>
                    <a:lnTo>
                      <a:pt x="44" y="484"/>
                    </a:lnTo>
                    <a:lnTo>
                      <a:pt x="7" y="513"/>
                    </a:lnTo>
                    <a:lnTo>
                      <a:pt x="7" y="541"/>
                    </a:lnTo>
                    <a:lnTo>
                      <a:pt x="72" y="549"/>
                    </a:lnTo>
                    <a:lnTo>
                      <a:pt x="87" y="541"/>
                    </a:lnTo>
                    <a:lnTo>
                      <a:pt x="101" y="549"/>
                    </a:lnTo>
                    <a:lnTo>
                      <a:pt x="123" y="541"/>
                    </a:lnTo>
                    <a:lnTo>
                      <a:pt x="130" y="556"/>
                    </a:lnTo>
                    <a:lnTo>
                      <a:pt x="159" y="541"/>
                    </a:lnTo>
                    <a:lnTo>
                      <a:pt x="173" y="513"/>
                    </a:lnTo>
                    <a:lnTo>
                      <a:pt x="159" y="484"/>
                    </a:lnTo>
                    <a:lnTo>
                      <a:pt x="173" y="470"/>
                    </a:lnTo>
                    <a:lnTo>
                      <a:pt x="173" y="440"/>
                    </a:lnTo>
                    <a:lnTo>
                      <a:pt x="203" y="440"/>
                    </a:lnTo>
                    <a:lnTo>
                      <a:pt x="224" y="332"/>
                    </a:lnTo>
                    <a:lnTo>
                      <a:pt x="260" y="318"/>
                    </a:lnTo>
                    <a:lnTo>
                      <a:pt x="296" y="245"/>
                    </a:lnTo>
                    <a:lnTo>
                      <a:pt x="355" y="167"/>
                    </a:lnTo>
                    <a:lnTo>
                      <a:pt x="355" y="144"/>
                    </a:lnTo>
                    <a:lnTo>
                      <a:pt x="398" y="94"/>
                    </a:lnTo>
                    <a:lnTo>
                      <a:pt x="398" y="65"/>
                    </a:lnTo>
                    <a:lnTo>
                      <a:pt x="376" y="58"/>
                    </a:lnTo>
                    <a:lnTo>
                      <a:pt x="355" y="21"/>
                    </a:lnTo>
                    <a:lnTo>
                      <a:pt x="289" y="0"/>
                    </a:lnTo>
                    <a:lnTo>
                      <a:pt x="246" y="0"/>
                    </a:lnTo>
                    <a:lnTo>
                      <a:pt x="217" y="7"/>
                    </a:lnTo>
                    <a:lnTo>
                      <a:pt x="180" y="0"/>
                    </a:lnTo>
                    <a:lnTo>
                      <a:pt x="130" y="14"/>
                    </a:lnTo>
                    <a:lnTo>
                      <a:pt x="101" y="51"/>
                    </a:lnTo>
                    <a:lnTo>
                      <a:pt x="51" y="94"/>
                    </a:lnTo>
                    <a:lnTo>
                      <a:pt x="51" y="122"/>
                    </a:lnTo>
                    <a:lnTo>
                      <a:pt x="21" y="122"/>
                    </a:lnTo>
                    <a:lnTo>
                      <a:pt x="0" y="16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1" name="Freeform 214"/>
              <p:cNvSpPr>
                <a:spLocks/>
              </p:cNvSpPr>
              <p:nvPr/>
            </p:nvSpPr>
            <p:spPr bwMode="grayWhite">
              <a:xfrm>
                <a:off x="1998663" y="712788"/>
                <a:ext cx="730250" cy="984250"/>
              </a:xfrm>
              <a:custGeom>
                <a:avLst/>
                <a:gdLst>
                  <a:gd name="T0" fmla="*/ 0 w 398"/>
                  <a:gd name="T1" fmla="*/ 2147483647 h 556"/>
                  <a:gd name="T2" fmla="*/ 2147483647 w 398"/>
                  <a:gd name="T3" fmla="*/ 2147483647 h 556"/>
                  <a:gd name="T4" fmla="*/ 2147483647 w 398"/>
                  <a:gd name="T5" fmla="*/ 2147483647 h 556"/>
                  <a:gd name="T6" fmla="*/ 2147483647 w 398"/>
                  <a:gd name="T7" fmla="*/ 2147483647 h 556"/>
                  <a:gd name="T8" fmla="*/ 2147483647 w 398"/>
                  <a:gd name="T9" fmla="*/ 2147483647 h 556"/>
                  <a:gd name="T10" fmla="*/ 2147483647 w 398"/>
                  <a:gd name="T11" fmla="*/ 2147483647 h 556"/>
                  <a:gd name="T12" fmla="*/ 2147483647 w 398"/>
                  <a:gd name="T13" fmla="*/ 2147483647 h 556"/>
                  <a:gd name="T14" fmla="*/ 2147483647 w 398"/>
                  <a:gd name="T15" fmla="*/ 2147483647 h 556"/>
                  <a:gd name="T16" fmla="*/ 2147483647 w 398"/>
                  <a:gd name="T17" fmla="*/ 2147483647 h 556"/>
                  <a:gd name="T18" fmla="*/ 2147483647 w 398"/>
                  <a:gd name="T19" fmla="*/ 2147483647 h 556"/>
                  <a:gd name="T20" fmla="*/ 2147483647 w 398"/>
                  <a:gd name="T21" fmla="*/ 2147483647 h 556"/>
                  <a:gd name="T22" fmla="*/ 2147483647 w 398"/>
                  <a:gd name="T23" fmla="*/ 2147483647 h 556"/>
                  <a:gd name="T24" fmla="*/ 2147483647 w 398"/>
                  <a:gd name="T25" fmla="*/ 2147483647 h 556"/>
                  <a:gd name="T26" fmla="*/ 2147483647 w 398"/>
                  <a:gd name="T27" fmla="*/ 2147483647 h 556"/>
                  <a:gd name="T28" fmla="*/ 2147483647 w 398"/>
                  <a:gd name="T29" fmla="*/ 2147483647 h 556"/>
                  <a:gd name="T30" fmla="*/ 2147483647 w 398"/>
                  <a:gd name="T31" fmla="*/ 2147483647 h 556"/>
                  <a:gd name="T32" fmla="*/ 2147483647 w 398"/>
                  <a:gd name="T33" fmla="*/ 2147483647 h 556"/>
                  <a:gd name="T34" fmla="*/ 2147483647 w 398"/>
                  <a:gd name="T35" fmla="*/ 2147483647 h 556"/>
                  <a:gd name="T36" fmla="*/ 2147483647 w 398"/>
                  <a:gd name="T37" fmla="*/ 2147483647 h 556"/>
                  <a:gd name="T38" fmla="*/ 2147483647 w 398"/>
                  <a:gd name="T39" fmla="*/ 2147483647 h 556"/>
                  <a:gd name="T40" fmla="*/ 2147483647 w 398"/>
                  <a:gd name="T41" fmla="*/ 2147483647 h 556"/>
                  <a:gd name="T42" fmla="*/ 2147483647 w 398"/>
                  <a:gd name="T43" fmla="*/ 2147483647 h 556"/>
                  <a:gd name="T44" fmla="*/ 2147483647 w 398"/>
                  <a:gd name="T45" fmla="*/ 2147483647 h 556"/>
                  <a:gd name="T46" fmla="*/ 2147483647 w 398"/>
                  <a:gd name="T47" fmla="*/ 2147483647 h 556"/>
                  <a:gd name="T48" fmla="*/ 2147483647 w 398"/>
                  <a:gd name="T49" fmla="*/ 2147483647 h 556"/>
                  <a:gd name="T50" fmla="*/ 2147483647 w 398"/>
                  <a:gd name="T51" fmla="*/ 2147483647 h 556"/>
                  <a:gd name="T52" fmla="*/ 2147483647 w 398"/>
                  <a:gd name="T53" fmla="*/ 2147483647 h 556"/>
                  <a:gd name="T54" fmla="*/ 2147483647 w 398"/>
                  <a:gd name="T55" fmla="*/ 2147483647 h 556"/>
                  <a:gd name="T56" fmla="*/ 2147483647 w 398"/>
                  <a:gd name="T57" fmla="*/ 2147483647 h 556"/>
                  <a:gd name="T58" fmla="*/ 2147483647 w 398"/>
                  <a:gd name="T59" fmla="*/ 2147483647 h 556"/>
                  <a:gd name="T60" fmla="*/ 2147483647 w 398"/>
                  <a:gd name="T61" fmla="*/ 2147483647 h 556"/>
                  <a:gd name="T62" fmla="*/ 2147483647 w 398"/>
                  <a:gd name="T63" fmla="*/ 2147483647 h 556"/>
                  <a:gd name="T64" fmla="*/ 2147483647 w 398"/>
                  <a:gd name="T65" fmla="*/ 2147483647 h 556"/>
                  <a:gd name="T66" fmla="*/ 2147483647 w 398"/>
                  <a:gd name="T67" fmla="*/ 2147483647 h 556"/>
                  <a:gd name="T68" fmla="*/ 2147483647 w 398"/>
                  <a:gd name="T69" fmla="*/ 2147483647 h 556"/>
                  <a:gd name="T70" fmla="*/ 2147483647 w 398"/>
                  <a:gd name="T71" fmla="*/ 2147483647 h 556"/>
                  <a:gd name="T72" fmla="*/ 2147483647 w 398"/>
                  <a:gd name="T73" fmla="*/ 2147483647 h 556"/>
                  <a:gd name="T74" fmla="*/ 2147483647 w 398"/>
                  <a:gd name="T75" fmla="*/ 2147483647 h 556"/>
                  <a:gd name="T76" fmla="*/ 2147483647 w 398"/>
                  <a:gd name="T77" fmla="*/ 2147483647 h 556"/>
                  <a:gd name="T78" fmla="*/ 2147483647 w 398"/>
                  <a:gd name="T79" fmla="*/ 2147483647 h 556"/>
                  <a:gd name="T80" fmla="*/ 2147483647 w 398"/>
                  <a:gd name="T81" fmla="*/ 2147483647 h 556"/>
                  <a:gd name="T82" fmla="*/ 2147483647 w 398"/>
                  <a:gd name="T83" fmla="*/ 0 h 556"/>
                  <a:gd name="T84" fmla="*/ 2147483647 w 398"/>
                  <a:gd name="T85" fmla="*/ 0 h 556"/>
                  <a:gd name="T86" fmla="*/ 2147483647 w 398"/>
                  <a:gd name="T87" fmla="*/ 2147483647 h 556"/>
                  <a:gd name="T88" fmla="*/ 2147483647 w 398"/>
                  <a:gd name="T89" fmla="*/ 0 h 556"/>
                  <a:gd name="T90" fmla="*/ 2147483647 w 398"/>
                  <a:gd name="T91" fmla="*/ 2147483647 h 556"/>
                  <a:gd name="T92" fmla="*/ 2147483647 w 398"/>
                  <a:gd name="T93" fmla="*/ 2147483647 h 556"/>
                  <a:gd name="T94" fmla="*/ 2147483647 w 398"/>
                  <a:gd name="T95" fmla="*/ 2147483647 h 556"/>
                  <a:gd name="T96" fmla="*/ 2147483647 w 398"/>
                  <a:gd name="T97" fmla="*/ 2147483647 h 556"/>
                  <a:gd name="T98" fmla="*/ 2147483647 w 398"/>
                  <a:gd name="T99" fmla="*/ 2147483647 h 556"/>
                  <a:gd name="T100" fmla="*/ 0 w 398"/>
                  <a:gd name="T101" fmla="*/ 2147483647 h 5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8" h="556">
                    <a:moveTo>
                      <a:pt x="0" y="167"/>
                    </a:moveTo>
                    <a:lnTo>
                      <a:pt x="7" y="210"/>
                    </a:lnTo>
                    <a:lnTo>
                      <a:pt x="28" y="238"/>
                    </a:lnTo>
                    <a:lnTo>
                      <a:pt x="72" y="238"/>
                    </a:lnTo>
                    <a:lnTo>
                      <a:pt x="94" y="231"/>
                    </a:lnTo>
                    <a:lnTo>
                      <a:pt x="173" y="217"/>
                    </a:lnTo>
                    <a:lnTo>
                      <a:pt x="144" y="238"/>
                    </a:lnTo>
                    <a:lnTo>
                      <a:pt x="101" y="253"/>
                    </a:lnTo>
                    <a:lnTo>
                      <a:pt x="94" y="274"/>
                    </a:lnTo>
                    <a:lnTo>
                      <a:pt x="65" y="253"/>
                    </a:lnTo>
                    <a:lnTo>
                      <a:pt x="51" y="296"/>
                    </a:lnTo>
                    <a:lnTo>
                      <a:pt x="72" y="318"/>
                    </a:lnTo>
                    <a:lnTo>
                      <a:pt x="80" y="375"/>
                    </a:lnTo>
                    <a:lnTo>
                      <a:pt x="65" y="390"/>
                    </a:lnTo>
                    <a:lnTo>
                      <a:pt x="36" y="433"/>
                    </a:lnTo>
                    <a:lnTo>
                      <a:pt x="72" y="440"/>
                    </a:lnTo>
                    <a:lnTo>
                      <a:pt x="36" y="447"/>
                    </a:lnTo>
                    <a:lnTo>
                      <a:pt x="36" y="477"/>
                    </a:lnTo>
                    <a:lnTo>
                      <a:pt x="44" y="484"/>
                    </a:lnTo>
                    <a:lnTo>
                      <a:pt x="7" y="513"/>
                    </a:lnTo>
                    <a:lnTo>
                      <a:pt x="7" y="541"/>
                    </a:lnTo>
                    <a:lnTo>
                      <a:pt x="72" y="549"/>
                    </a:lnTo>
                    <a:lnTo>
                      <a:pt x="87" y="541"/>
                    </a:lnTo>
                    <a:lnTo>
                      <a:pt x="101" y="549"/>
                    </a:lnTo>
                    <a:lnTo>
                      <a:pt x="123" y="541"/>
                    </a:lnTo>
                    <a:lnTo>
                      <a:pt x="130" y="556"/>
                    </a:lnTo>
                    <a:lnTo>
                      <a:pt x="159" y="541"/>
                    </a:lnTo>
                    <a:lnTo>
                      <a:pt x="173" y="513"/>
                    </a:lnTo>
                    <a:lnTo>
                      <a:pt x="159" y="484"/>
                    </a:lnTo>
                    <a:lnTo>
                      <a:pt x="173" y="470"/>
                    </a:lnTo>
                    <a:lnTo>
                      <a:pt x="173" y="440"/>
                    </a:lnTo>
                    <a:lnTo>
                      <a:pt x="203" y="440"/>
                    </a:lnTo>
                    <a:lnTo>
                      <a:pt x="224" y="332"/>
                    </a:lnTo>
                    <a:lnTo>
                      <a:pt x="260" y="318"/>
                    </a:lnTo>
                    <a:lnTo>
                      <a:pt x="296" y="245"/>
                    </a:lnTo>
                    <a:lnTo>
                      <a:pt x="355" y="167"/>
                    </a:lnTo>
                    <a:lnTo>
                      <a:pt x="355" y="144"/>
                    </a:lnTo>
                    <a:lnTo>
                      <a:pt x="398" y="94"/>
                    </a:lnTo>
                    <a:lnTo>
                      <a:pt x="398" y="65"/>
                    </a:lnTo>
                    <a:lnTo>
                      <a:pt x="376" y="58"/>
                    </a:lnTo>
                    <a:lnTo>
                      <a:pt x="355" y="21"/>
                    </a:lnTo>
                    <a:lnTo>
                      <a:pt x="289" y="0"/>
                    </a:lnTo>
                    <a:lnTo>
                      <a:pt x="246" y="0"/>
                    </a:lnTo>
                    <a:lnTo>
                      <a:pt x="217" y="7"/>
                    </a:lnTo>
                    <a:lnTo>
                      <a:pt x="180" y="0"/>
                    </a:lnTo>
                    <a:lnTo>
                      <a:pt x="130" y="14"/>
                    </a:lnTo>
                    <a:lnTo>
                      <a:pt x="101" y="51"/>
                    </a:lnTo>
                    <a:lnTo>
                      <a:pt x="51" y="94"/>
                    </a:lnTo>
                    <a:lnTo>
                      <a:pt x="51" y="122"/>
                    </a:lnTo>
                    <a:lnTo>
                      <a:pt x="21" y="122"/>
                    </a:lnTo>
                    <a:lnTo>
                      <a:pt x="0" y="16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2" name="Freeform 215"/>
              <p:cNvSpPr>
                <a:spLocks/>
              </p:cNvSpPr>
              <p:nvPr/>
            </p:nvSpPr>
            <p:spPr bwMode="grayWhite">
              <a:xfrm>
                <a:off x="1600200" y="1328738"/>
                <a:ext cx="277813" cy="204787"/>
              </a:xfrm>
              <a:custGeom>
                <a:avLst/>
                <a:gdLst>
                  <a:gd name="T0" fmla="*/ 0 w 152"/>
                  <a:gd name="T1" fmla="*/ 2147483647 h 116"/>
                  <a:gd name="T2" fmla="*/ 0 w 152"/>
                  <a:gd name="T3" fmla="*/ 2147483647 h 116"/>
                  <a:gd name="T4" fmla="*/ 2147483647 w 152"/>
                  <a:gd name="T5" fmla="*/ 2147483647 h 116"/>
                  <a:gd name="T6" fmla="*/ 2147483647 w 152"/>
                  <a:gd name="T7" fmla="*/ 2147483647 h 116"/>
                  <a:gd name="T8" fmla="*/ 2147483647 w 152"/>
                  <a:gd name="T9" fmla="*/ 2147483647 h 116"/>
                  <a:gd name="T10" fmla="*/ 2147483647 w 152"/>
                  <a:gd name="T11" fmla="*/ 2147483647 h 116"/>
                  <a:gd name="T12" fmla="*/ 2147483647 w 152"/>
                  <a:gd name="T13" fmla="*/ 2147483647 h 116"/>
                  <a:gd name="T14" fmla="*/ 2147483647 w 152"/>
                  <a:gd name="T15" fmla="*/ 2147483647 h 116"/>
                  <a:gd name="T16" fmla="*/ 2147483647 w 152"/>
                  <a:gd name="T17" fmla="*/ 2147483647 h 116"/>
                  <a:gd name="T18" fmla="*/ 2147483647 w 152"/>
                  <a:gd name="T19" fmla="*/ 2147483647 h 116"/>
                  <a:gd name="T20" fmla="*/ 2147483647 w 152"/>
                  <a:gd name="T21" fmla="*/ 2147483647 h 116"/>
                  <a:gd name="T22" fmla="*/ 2147483647 w 152"/>
                  <a:gd name="T23" fmla="*/ 2147483647 h 116"/>
                  <a:gd name="T24" fmla="*/ 2147483647 w 152"/>
                  <a:gd name="T25" fmla="*/ 2147483647 h 116"/>
                  <a:gd name="T26" fmla="*/ 2147483647 w 152"/>
                  <a:gd name="T27" fmla="*/ 2147483647 h 116"/>
                  <a:gd name="T28" fmla="*/ 2147483647 w 152"/>
                  <a:gd name="T29" fmla="*/ 2147483647 h 116"/>
                  <a:gd name="T30" fmla="*/ 2147483647 w 152"/>
                  <a:gd name="T31" fmla="*/ 2147483647 h 116"/>
                  <a:gd name="T32" fmla="*/ 2147483647 w 152"/>
                  <a:gd name="T33" fmla="*/ 0 h 116"/>
                  <a:gd name="T34" fmla="*/ 0 w 152"/>
                  <a:gd name="T35" fmla="*/ 2147483647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16">
                    <a:moveTo>
                      <a:pt x="0" y="7"/>
                    </a:moveTo>
                    <a:lnTo>
                      <a:pt x="0" y="21"/>
                    </a:lnTo>
                    <a:lnTo>
                      <a:pt x="29" y="28"/>
                    </a:lnTo>
                    <a:lnTo>
                      <a:pt x="21" y="57"/>
                    </a:lnTo>
                    <a:lnTo>
                      <a:pt x="29" y="79"/>
                    </a:lnTo>
                    <a:lnTo>
                      <a:pt x="72" y="86"/>
                    </a:lnTo>
                    <a:lnTo>
                      <a:pt x="86" y="116"/>
                    </a:lnTo>
                    <a:lnTo>
                      <a:pt x="108" y="93"/>
                    </a:lnTo>
                    <a:lnTo>
                      <a:pt x="137" y="93"/>
                    </a:lnTo>
                    <a:lnTo>
                      <a:pt x="152" y="79"/>
                    </a:lnTo>
                    <a:lnTo>
                      <a:pt x="137" y="57"/>
                    </a:lnTo>
                    <a:lnTo>
                      <a:pt x="115" y="28"/>
                    </a:lnTo>
                    <a:lnTo>
                      <a:pt x="108" y="86"/>
                    </a:lnTo>
                    <a:lnTo>
                      <a:pt x="86" y="86"/>
                    </a:lnTo>
                    <a:lnTo>
                      <a:pt x="86" y="28"/>
                    </a:lnTo>
                    <a:lnTo>
                      <a:pt x="72" y="7"/>
                    </a:lnTo>
                    <a:lnTo>
                      <a:pt x="7"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3" name="Freeform 216"/>
              <p:cNvSpPr>
                <a:spLocks/>
              </p:cNvSpPr>
              <p:nvPr/>
            </p:nvSpPr>
            <p:spPr bwMode="grayWhite">
              <a:xfrm>
                <a:off x="1600200" y="1328738"/>
                <a:ext cx="277813" cy="204787"/>
              </a:xfrm>
              <a:custGeom>
                <a:avLst/>
                <a:gdLst>
                  <a:gd name="T0" fmla="*/ 0 w 152"/>
                  <a:gd name="T1" fmla="*/ 2147483647 h 116"/>
                  <a:gd name="T2" fmla="*/ 0 w 152"/>
                  <a:gd name="T3" fmla="*/ 2147483647 h 116"/>
                  <a:gd name="T4" fmla="*/ 2147483647 w 152"/>
                  <a:gd name="T5" fmla="*/ 2147483647 h 116"/>
                  <a:gd name="T6" fmla="*/ 2147483647 w 152"/>
                  <a:gd name="T7" fmla="*/ 2147483647 h 116"/>
                  <a:gd name="T8" fmla="*/ 2147483647 w 152"/>
                  <a:gd name="T9" fmla="*/ 2147483647 h 116"/>
                  <a:gd name="T10" fmla="*/ 2147483647 w 152"/>
                  <a:gd name="T11" fmla="*/ 2147483647 h 116"/>
                  <a:gd name="T12" fmla="*/ 2147483647 w 152"/>
                  <a:gd name="T13" fmla="*/ 2147483647 h 116"/>
                  <a:gd name="T14" fmla="*/ 2147483647 w 152"/>
                  <a:gd name="T15" fmla="*/ 2147483647 h 116"/>
                  <a:gd name="T16" fmla="*/ 2147483647 w 152"/>
                  <a:gd name="T17" fmla="*/ 2147483647 h 116"/>
                  <a:gd name="T18" fmla="*/ 2147483647 w 152"/>
                  <a:gd name="T19" fmla="*/ 2147483647 h 116"/>
                  <a:gd name="T20" fmla="*/ 2147483647 w 152"/>
                  <a:gd name="T21" fmla="*/ 2147483647 h 116"/>
                  <a:gd name="T22" fmla="*/ 2147483647 w 152"/>
                  <a:gd name="T23" fmla="*/ 2147483647 h 116"/>
                  <a:gd name="T24" fmla="*/ 2147483647 w 152"/>
                  <a:gd name="T25" fmla="*/ 2147483647 h 116"/>
                  <a:gd name="T26" fmla="*/ 2147483647 w 152"/>
                  <a:gd name="T27" fmla="*/ 2147483647 h 116"/>
                  <a:gd name="T28" fmla="*/ 2147483647 w 152"/>
                  <a:gd name="T29" fmla="*/ 2147483647 h 116"/>
                  <a:gd name="T30" fmla="*/ 2147483647 w 152"/>
                  <a:gd name="T31" fmla="*/ 2147483647 h 116"/>
                  <a:gd name="T32" fmla="*/ 2147483647 w 152"/>
                  <a:gd name="T33" fmla="*/ 0 h 116"/>
                  <a:gd name="T34" fmla="*/ 0 w 152"/>
                  <a:gd name="T35" fmla="*/ 2147483647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16">
                    <a:moveTo>
                      <a:pt x="0" y="7"/>
                    </a:moveTo>
                    <a:lnTo>
                      <a:pt x="0" y="21"/>
                    </a:lnTo>
                    <a:lnTo>
                      <a:pt x="29" y="28"/>
                    </a:lnTo>
                    <a:lnTo>
                      <a:pt x="21" y="57"/>
                    </a:lnTo>
                    <a:lnTo>
                      <a:pt x="29" y="79"/>
                    </a:lnTo>
                    <a:lnTo>
                      <a:pt x="72" y="86"/>
                    </a:lnTo>
                    <a:lnTo>
                      <a:pt x="86" y="116"/>
                    </a:lnTo>
                    <a:lnTo>
                      <a:pt x="108" y="93"/>
                    </a:lnTo>
                    <a:lnTo>
                      <a:pt x="137" y="93"/>
                    </a:lnTo>
                    <a:lnTo>
                      <a:pt x="152" y="79"/>
                    </a:lnTo>
                    <a:lnTo>
                      <a:pt x="137" y="57"/>
                    </a:lnTo>
                    <a:lnTo>
                      <a:pt x="115" y="28"/>
                    </a:lnTo>
                    <a:lnTo>
                      <a:pt x="108" y="86"/>
                    </a:lnTo>
                    <a:lnTo>
                      <a:pt x="86" y="86"/>
                    </a:lnTo>
                    <a:lnTo>
                      <a:pt x="86" y="28"/>
                    </a:lnTo>
                    <a:lnTo>
                      <a:pt x="72" y="7"/>
                    </a:lnTo>
                    <a:lnTo>
                      <a:pt x="7" y="0"/>
                    </a:lnTo>
                    <a:lnTo>
                      <a:pt x="0"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4" name="Freeform 217"/>
              <p:cNvSpPr>
                <a:spLocks/>
              </p:cNvSpPr>
              <p:nvPr/>
            </p:nvSpPr>
            <p:spPr bwMode="grayWhite">
              <a:xfrm>
                <a:off x="1833563" y="1503363"/>
                <a:ext cx="123825" cy="65087"/>
              </a:xfrm>
              <a:custGeom>
                <a:avLst/>
                <a:gdLst>
                  <a:gd name="T0" fmla="*/ 0 w 66"/>
                  <a:gd name="T1" fmla="*/ 2147483647 h 37"/>
                  <a:gd name="T2" fmla="*/ 2147483647 w 66"/>
                  <a:gd name="T3" fmla="*/ 2147483647 h 37"/>
                  <a:gd name="T4" fmla="*/ 2147483647 w 66"/>
                  <a:gd name="T5" fmla="*/ 2147483647 h 37"/>
                  <a:gd name="T6" fmla="*/ 2147483647 w 66"/>
                  <a:gd name="T7" fmla="*/ 0 h 37"/>
                  <a:gd name="T8" fmla="*/ 2147483647 w 66"/>
                  <a:gd name="T9" fmla="*/ 0 h 37"/>
                  <a:gd name="T10" fmla="*/ 0 w 66"/>
                  <a:gd name="T11" fmla="*/ 214748364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37">
                    <a:moveTo>
                      <a:pt x="0" y="16"/>
                    </a:moveTo>
                    <a:lnTo>
                      <a:pt x="52" y="37"/>
                    </a:lnTo>
                    <a:lnTo>
                      <a:pt x="66" y="23"/>
                    </a:lnTo>
                    <a:lnTo>
                      <a:pt x="66" y="0"/>
                    </a:lnTo>
                    <a:lnTo>
                      <a:pt x="30" y="0"/>
                    </a:lnTo>
                    <a:lnTo>
                      <a:pt x="0" y="1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5" name="Freeform 218"/>
              <p:cNvSpPr>
                <a:spLocks/>
              </p:cNvSpPr>
              <p:nvPr/>
            </p:nvSpPr>
            <p:spPr bwMode="grayWhite">
              <a:xfrm>
                <a:off x="1833563" y="1503363"/>
                <a:ext cx="123825" cy="65087"/>
              </a:xfrm>
              <a:custGeom>
                <a:avLst/>
                <a:gdLst>
                  <a:gd name="T0" fmla="*/ 0 w 66"/>
                  <a:gd name="T1" fmla="*/ 2147483647 h 37"/>
                  <a:gd name="T2" fmla="*/ 2147483647 w 66"/>
                  <a:gd name="T3" fmla="*/ 2147483647 h 37"/>
                  <a:gd name="T4" fmla="*/ 2147483647 w 66"/>
                  <a:gd name="T5" fmla="*/ 2147483647 h 37"/>
                  <a:gd name="T6" fmla="*/ 2147483647 w 66"/>
                  <a:gd name="T7" fmla="*/ 0 h 37"/>
                  <a:gd name="T8" fmla="*/ 2147483647 w 66"/>
                  <a:gd name="T9" fmla="*/ 0 h 37"/>
                  <a:gd name="T10" fmla="*/ 0 w 66"/>
                  <a:gd name="T11" fmla="*/ 214748364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37">
                    <a:moveTo>
                      <a:pt x="0" y="16"/>
                    </a:moveTo>
                    <a:lnTo>
                      <a:pt x="52" y="37"/>
                    </a:lnTo>
                    <a:lnTo>
                      <a:pt x="66" y="23"/>
                    </a:lnTo>
                    <a:lnTo>
                      <a:pt x="66" y="0"/>
                    </a:lnTo>
                    <a:lnTo>
                      <a:pt x="30" y="0"/>
                    </a:lnTo>
                    <a:lnTo>
                      <a:pt x="0" y="16"/>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6" name="Freeform 219"/>
              <p:cNvSpPr>
                <a:spLocks/>
              </p:cNvSpPr>
              <p:nvPr/>
            </p:nvSpPr>
            <p:spPr bwMode="grayWhite">
              <a:xfrm>
                <a:off x="1611313" y="1533525"/>
                <a:ext cx="53975" cy="74613"/>
              </a:xfrm>
              <a:custGeom>
                <a:avLst/>
                <a:gdLst>
                  <a:gd name="T0" fmla="*/ 0 w 29"/>
                  <a:gd name="T1" fmla="*/ 0 h 43"/>
                  <a:gd name="T2" fmla="*/ 0 w 29"/>
                  <a:gd name="T3" fmla="*/ 2147483647 h 43"/>
                  <a:gd name="T4" fmla="*/ 2147483647 w 29"/>
                  <a:gd name="T5" fmla="*/ 2147483647 h 43"/>
                  <a:gd name="T6" fmla="*/ 2147483647 w 29"/>
                  <a:gd name="T7" fmla="*/ 0 h 43"/>
                  <a:gd name="T8" fmla="*/ 0 w 29"/>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3">
                    <a:moveTo>
                      <a:pt x="0" y="0"/>
                    </a:moveTo>
                    <a:lnTo>
                      <a:pt x="0" y="28"/>
                    </a:lnTo>
                    <a:lnTo>
                      <a:pt x="29" y="43"/>
                    </a:lnTo>
                    <a:lnTo>
                      <a:pt x="14"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7" name="Freeform 220"/>
              <p:cNvSpPr>
                <a:spLocks/>
              </p:cNvSpPr>
              <p:nvPr/>
            </p:nvSpPr>
            <p:spPr bwMode="grayWhite">
              <a:xfrm>
                <a:off x="1611313" y="1533525"/>
                <a:ext cx="53975" cy="74613"/>
              </a:xfrm>
              <a:custGeom>
                <a:avLst/>
                <a:gdLst>
                  <a:gd name="T0" fmla="*/ 0 w 29"/>
                  <a:gd name="T1" fmla="*/ 0 h 43"/>
                  <a:gd name="T2" fmla="*/ 0 w 29"/>
                  <a:gd name="T3" fmla="*/ 2147483647 h 43"/>
                  <a:gd name="T4" fmla="*/ 2147483647 w 29"/>
                  <a:gd name="T5" fmla="*/ 2147483647 h 43"/>
                  <a:gd name="T6" fmla="*/ 2147483647 w 29"/>
                  <a:gd name="T7" fmla="*/ 0 h 43"/>
                  <a:gd name="T8" fmla="*/ 0 w 29"/>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3">
                    <a:moveTo>
                      <a:pt x="0" y="0"/>
                    </a:moveTo>
                    <a:lnTo>
                      <a:pt x="0" y="28"/>
                    </a:lnTo>
                    <a:lnTo>
                      <a:pt x="29" y="43"/>
                    </a:lnTo>
                    <a:lnTo>
                      <a:pt x="14"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8" name="Freeform 221"/>
              <p:cNvSpPr>
                <a:spLocks/>
              </p:cNvSpPr>
              <p:nvPr/>
            </p:nvSpPr>
            <p:spPr bwMode="grayWhite">
              <a:xfrm>
                <a:off x="1639888" y="1631950"/>
                <a:ext cx="173037" cy="166688"/>
              </a:xfrm>
              <a:custGeom>
                <a:avLst/>
                <a:gdLst>
                  <a:gd name="T0" fmla="*/ 0 w 94"/>
                  <a:gd name="T1" fmla="*/ 2147483647 h 94"/>
                  <a:gd name="T2" fmla="*/ 2147483647 w 94"/>
                  <a:gd name="T3" fmla="*/ 2147483647 h 94"/>
                  <a:gd name="T4" fmla="*/ 2147483647 w 94"/>
                  <a:gd name="T5" fmla="*/ 2147483647 h 94"/>
                  <a:gd name="T6" fmla="*/ 2147483647 w 94"/>
                  <a:gd name="T7" fmla="*/ 2147483647 h 94"/>
                  <a:gd name="T8" fmla="*/ 2147483647 w 94"/>
                  <a:gd name="T9" fmla="*/ 2147483647 h 94"/>
                  <a:gd name="T10" fmla="*/ 2147483647 w 94"/>
                  <a:gd name="T11" fmla="*/ 2147483647 h 94"/>
                  <a:gd name="T12" fmla="*/ 2147483647 w 94"/>
                  <a:gd name="T13" fmla="*/ 2147483647 h 94"/>
                  <a:gd name="T14" fmla="*/ 2147483647 w 94"/>
                  <a:gd name="T15" fmla="*/ 0 h 94"/>
                  <a:gd name="T16" fmla="*/ 2147483647 w 94"/>
                  <a:gd name="T17" fmla="*/ 0 h 94"/>
                  <a:gd name="T18" fmla="*/ 2147483647 w 94"/>
                  <a:gd name="T19" fmla="*/ 2147483647 h 94"/>
                  <a:gd name="T20" fmla="*/ 2147483647 w 94"/>
                  <a:gd name="T21" fmla="*/ 2147483647 h 94"/>
                  <a:gd name="T22" fmla="*/ 0 w 94"/>
                  <a:gd name="T23" fmla="*/ 2147483647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 h="94">
                    <a:moveTo>
                      <a:pt x="0" y="7"/>
                    </a:moveTo>
                    <a:lnTo>
                      <a:pt x="22" y="80"/>
                    </a:lnTo>
                    <a:lnTo>
                      <a:pt x="44" y="64"/>
                    </a:lnTo>
                    <a:lnTo>
                      <a:pt x="58" y="94"/>
                    </a:lnTo>
                    <a:lnTo>
                      <a:pt x="87" y="94"/>
                    </a:lnTo>
                    <a:lnTo>
                      <a:pt x="94" y="73"/>
                    </a:lnTo>
                    <a:lnTo>
                      <a:pt x="94" y="21"/>
                    </a:lnTo>
                    <a:lnTo>
                      <a:pt x="72" y="0"/>
                    </a:lnTo>
                    <a:lnTo>
                      <a:pt x="51" y="0"/>
                    </a:lnTo>
                    <a:lnTo>
                      <a:pt x="44" y="43"/>
                    </a:lnTo>
                    <a:lnTo>
                      <a:pt x="15" y="7"/>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39" name="Freeform 222"/>
              <p:cNvSpPr>
                <a:spLocks/>
              </p:cNvSpPr>
              <p:nvPr/>
            </p:nvSpPr>
            <p:spPr bwMode="grayWhite">
              <a:xfrm>
                <a:off x="1639888" y="1631950"/>
                <a:ext cx="173037" cy="166688"/>
              </a:xfrm>
              <a:custGeom>
                <a:avLst/>
                <a:gdLst>
                  <a:gd name="T0" fmla="*/ 0 w 94"/>
                  <a:gd name="T1" fmla="*/ 2147483647 h 94"/>
                  <a:gd name="T2" fmla="*/ 2147483647 w 94"/>
                  <a:gd name="T3" fmla="*/ 2147483647 h 94"/>
                  <a:gd name="T4" fmla="*/ 2147483647 w 94"/>
                  <a:gd name="T5" fmla="*/ 2147483647 h 94"/>
                  <a:gd name="T6" fmla="*/ 2147483647 w 94"/>
                  <a:gd name="T7" fmla="*/ 2147483647 h 94"/>
                  <a:gd name="T8" fmla="*/ 2147483647 w 94"/>
                  <a:gd name="T9" fmla="*/ 2147483647 h 94"/>
                  <a:gd name="T10" fmla="*/ 2147483647 w 94"/>
                  <a:gd name="T11" fmla="*/ 2147483647 h 94"/>
                  <a:gd name="T12" fmla="*/ 2147483647 w 94"/>
                  <a:gd name="T13" fmla="*/ 2147483647 h 94"/>
                  <a:gd name="T14" fmla="*/ 2147483647 w 94"/>
                  <a:gd name="T15" fmla="*/ 0 h 94"/>
                  <a:gd name="T16" fmla="*/ 2147483647 w 94"/>
                  <a:gd name="T17" fmla="*/ 0 h 94"/>
                  <a:gd name="T18" fmla="*/ 2147483647 w 94"/>
                  <a:gd name="T19" fmla="*/ 2147483647 h 94"/>
                  <a:gd name="T20" fmla="*/ 2147483647 w 94"/>
                  <a:gd name="T21" fmla="*/ 2147483647 h 94"/>
                  <a:gd name="T22" fmla="*/ 0 w 94"/>
                  <a:gd name="T23" fmla="*/ 2147483647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 h="94">
                    <a:moveTo>
                      <a:pt x="0" y="7"/>
                    </a:moveTo>
                    <a:lnTo>
                      <a:pt x="22" y="80"/>
                    </a:lnTo>
                    <a:lnTo>
                      <a:pt x="44" y="64"/>
                    </a:lnTo>
                    <a:lnTo>
                      <a:pt x="58" y="94"/>
                    </a:lnTo>
                    <a:lnTo>
                      <a:pt x="87" y="94"/>
                    </a:lnTo>
                    <a:lnTo>
                      <a:pt x="94" y="73"/>
                    </a:lnTo>
                    <a:lnTo>
                      <a:pt x="94" y="21"/>
                    </a:lnTo>
                    <a:lnTo>
                      <a:pt x="72" y="0"/>
                    </a:lnTo>
                    <a:lnTo>
                      <a:pt x="51" y="0"/>
                    </a:lnTo>
                    <a:lnTo>
                      <a:pt x="44" y="43"/>
                    </a:lnTo>
                    <a:lnTo>
                      <a:pt x="15" y="7"/>
                    </a:lnTo>
                    <a:lnTo>
                      <a:pt x="0"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0" name="Freeform 223"/>
              <p:cNvSpPr>
                <a:spLocks/>
              </p:cNvSpPr>
              <p:nvPr/>
            </p:nvSpPr>
            <p:spPr bwMode="grayWhite">
              <a:xfrm>
                <a:off x="1411288" y="1414463"/>
                <a:ext cx="120650" cy="52387"/>
              </a:xfrm>
              <a:custGeom>
                <a:avLst/>
                <a:gdLst>
                  <a:gd name="T0" fmla="*/ 0 w 65"/>
                  <a:gd name="T1" fmla="*/ 2147483647 h 29"/>
                  <a:gd name="T2" fmla="*/ 2147483647 w 65"/>
                  <a:gd name="T3" fmla="*/ 2147483647 h 29"/>
                  <a:gd name="T4" fmla="*/ 2147483647 w 65"/>
                  <a:gd name="T5" fmla="*/ 2147483647 h 29"/>
                  <a:gd name="T6" fmla="*/ 2147483647 w 65"/>
                  <a:gd name="T7" fmla="*/ 0 h 29"/>
                  <a:gd name="T8" fmla="*/ 2147483647 w 65"/>
                  <a:gd name="T9" fmla="*/ 2147483647 h 29"/>
                  <a:gd name="T10" fmla="*/ 0 w 65"/>
                  <a:gd name="T11" fmla="*/ 2147483647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29">
                    <a:moveTo>
                      <a:pt x="0" y="29"/>
                    </a:moveTo>
                    <a:lnTo>
                      <a:pt x="58" y="29"/>
                    </a:lnTo>
                    <a:lnTo>
                      <a:pt x="65" y="14"/>
                    </a:lnTo>
                    <a:lnTo>
                      <a:pt x="43" y="0"/>
                    </a:lnTo>
                    <a:lnTo>
                      <a:pt x="7" y="7"/>
                    </a:lnTo>
                    <a:lnTo>
                      <a:pt x="0"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1" name="Freeform 224"/>
              <p:cNvSpPr>
                <a:spLocks/>
              </p:cNvSpPr>
              <p:nvPr/>
            </p:nvSpPr>
            <p:spPr bwMode="grayWhite">
              <a:xfrm>
                <a:off x="1411288" y="1414463"/>
                <a:ext cx="120650" cy="52387"/>
              </a:xfrm>
              <a:custGeom>
                <a:avLst/>
                <a:gdLst>
                  <a:gd name="T0" fmla="*/ 0 w 65"/>
                  <a:gd name="T1" fmla="*/ 2147483647 h 29"/>
                  <a:gd name="T2" fmla="*/ 2147483647 w 65"/>
                  <a:gd name="T3" fmla="*/ 2147483647 h 29"/>
                  <a:gd name="T4" fmla="*/ 2147483647 w 65"/>
                  <a:gd name="T5" fmla="*/ 2147483647 h 29"/>
                  <a:gd name="T6" fmla="*/ 2147483647 w 65"/>
                  <a:gd name="T7" fmla="*/ 0 h 29"/>
                  <a:gd name="T8" fmla="*/ 2147483647 w 65"/>
                  <a:gd name="T9" fmla="*/ 2147483647 h 29"/>
                  <a:gd name="T10" fmla="*/ 0 w 65"/>
                  <a:gd name="T11" fmla="*/ 2147483647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29">
                    <a:moveTo>
                      <a:pt x="0" y="29"/>
                    </a:moveTo>
                    <a:lnTo>
                      <a:pt x="58" y="29"/>
                    </a:lnTo>
                    <a:lnTo>
                      <a:pt x="65" y="14"/>
                    </a:lnTo>
                    <a:lnTo>
                      <a:pt x="43" y="0"/>
                    </a:lnTo>
                    <a:lnTo>
                      <a:pt x="7" y="7"/>
                    </a:lnTo>
                    <a:lnTo>
                      <a:pt x="0" y="29"/>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2" name="Freeform 225"/>
              <p:cNvSpPr>
                <a:spLocks/>
              </p:cNvSpPr>
              <p:nvPr/>
            </p:nvSpPr>
            <p:spPr bwMode="grayWhite">
              <a:xfrm>
                <a:off x="1358900" y="1479550"/>
                <a:ext cx="52388" cy="53975"/>
              </a:xfrm>
              <a:custGeom>
                <a:avLst/>
                <a:gdLst>
                  <a:gd name="T0" fmla="*/ 0 w 29"/>
                  <a:gd name="T1" fmla="*/ 2147483647 h 30"/>
                  <a:gd name="T2" fmla="*/ 2147483647 w 29"/>
                  <a:gd name="T3" fmla="*/ 2147483647 h 30"/>
                  <a:gd name="T4" fmla="*/ 2147483647 w 29"/>
                  <a:gd name="T5" fmla="*/ 2147483647 h 30"/>
                  <a:gd name="T6" fmla="*/ 2147483647 w 29"/>
                  <a:gd name="T7" fmla="*/ 0 h 30"/>
                  <a:gd name="T8" fmla="*/ 0 w 29"/>
                  <a:gd name="T9" fmla="*/ 2147483647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0" y="7"/>
                    </a:moveTo>
                    <a:lnTo>
                      <a:pt x="8" y="30"/>
                    </a:lnTo>
                    <a:lnTo>
                      <a:pt x="29" y="30"/>
                    </a:lnTo>
                    <a:lnTo>
                      <a:pt x="15"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3" name="Freeform 226"/>
              <p:cNvSpPr>
                <a:spLocks/>
              </p:cNvSpPr>
              <p:nvPr/>
            </p:nvSpPr>
            <p:spPr bwMode="grayWhite">
              <a:xfrm>
                <a:off x="1358900" y="1479550"/>
                <a:ext cx="52388" cy="53975"/>
              </a:xfrm>
              <a:custGeom>
                <a:avLst/>
                <a:gdLst>
                  <a:gd name="T0" fmla="*/ 0 w 29"/>
                  <a:gd name="T1" fmla="*/ 2147483647 h 30"/>
                  <a:gd name="T2" fmla="*/ 2147483647 w 29"/>
                  <a:gd name="T3" fmla="*/ 2147483647 h 30"/>
                  <a:gd name="T4" fmla="*/ 2147483647 w 29"/>
                  <a:gd name="T5" fmla="*/ 2147483647 h 30"/>
                  <a:gd name="T6" fmla="*/ 2147483647 w 29"/>
                  <a:gd name="T7" fmla="*/ 0 h 30"/>
                  <a:gd name="T8" fmla="*/ 0 w 29"/>
                  <a:gd name="T9" fmla="*/ 2147483647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0" y="7"/>
                    </a:moveTo>
                    <a:lnTo>
                      <a:pt x="8" y="30"/>
                    </a:lnTo>
                    <a:lnTo>
                      <a:pt x="29" y="30"/>
                    </a:lnTo>
                    <a:lnTo>
                      <a:pt x="15" y="0"/>
                    </a:lnTo>
                    <a:lnTo>
                      <a:pt x="0"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4" name="Freeform 227"/>
              <p:cNvSpPr>
                <a:spLocks/>
              </p:cNvSpPr>
              <p:nvPr/>
            </p:nvSpPr>
            <p:spPr bwMode="grayWhite">
              <a:xfrm>
                <a:off x="1411288" y="1492250"/>
                <a:ext cx="93662" cy="76200"/>
              </a:xfrm>
              <a:custGeom>
                <a:avLst/>
                <a:gdLst>
                  <a:gd name="T0" fmla="*/ 0 w 51"/>
                  <a:gd name="T1" fmla="*/ 2147483647 h 44"/>
                  <a:gd name="T2" fmla="*/ 2147483647 w 51"/>
                  <a:gd name="T3" fmla="*/ 2147483647 h 44"/>
                  <a:gd name="T4" fmla="*/ 2147483647 w 51"/>
                  <a:gd name="T5" fmla="*/ 2147483647 h 44"/>
                  <a:gd name="T6" fmla="*/ 2147483647 w 51"/>
                  <a:gd name="T7" fmla="*/ 2147483647 h 44"/>
                  <a:gd name="T8" fmla="*/ 2147483647 w 51"/>
                  <a:gd name="T9" fmla="*/ 0 h 44"/>
                  <a:gd name="T10" fmla="*/ 0 w 51"/>
                  <a:gd name="T11" fmla="*/ 2147483647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4">
                    <a:moveTo>
                      <a:pt x="0" y="23"/>
                    </a:moveTo>
                    <a:lnTo>
                      <a:pt x="7" y="37"/>
                    </a:lnTo>
                    <a:lnTo>
                      <a:pt x="22" y="44"/>
                    </a:lnTo>
                    <a:lnTo>
                      <a:pt x="51" y="30"/>
                    </a:lnTo>
                    <a:lnTo>
                      <a:pt x="51" y="0"/>
                    </a:lnTo>
                    <a:lnTo>
                      <a:pt x="0" y="2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5" name="Freeform 228"/>
              <p:cNvSpPr>
                <a:spLocks/>
              </p:cNvSpPr>
              <p:nvPr/>
            </p:nvSpPr>
            <p:spPr bwMode="grayWhite">
              <a:xfrm>
                <a:off x="1411288" y="1492250"/>
                <a:ext cx="93662" cy="76200"/>
              </a:xfrm>
              <a:custGeom>
                <a:avLst/>
                <a:gdLst>
                  <a:gd name="T0" fmla="*/ 0 w 51"/>
                  <a:gd name="T1" fmla="*/ 2147483647 h 44"/>
                  <a:gd name="T2" fmla="*/ 2147483647 w 51"/>
                  <a:gd name="T3" fmla="*/ 2147483647 h 44"/>
                  <a:gd name="T4" fmla="*/ 2147483647 w 51"/>
                  <a:gd name="T5" fmla="*/ 2147483647 h 44"/>
                  <a:gd name="T6" fmla="*/ 2147483647 w 51"/>
                  <a:gd name="T7" fmla="*/ 2147483647 h 44"/>
                  <a:gd name="T8" fmla="*/ 2147483647 w 51"/>
                  <a:gd name="T9" fmla="*/ 0 h 44"/>
                  <a:gd name="T10" fmla="*/ 0 w 51"/>
                  <a:gd name="T11" fmla="*/ 2147483647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4">
                    <a:moveTo>
                      <a:pt x="0" y="23"/>
                    </a:moveTo>
                    <a:lnTo>
                      <a:pt x="7" y="37"/>
                    </a:lnTo>
                    <a:lnTo>
                      <a:pt x="22" y="44"/>
                    </a:lnTo>
                    <a:lnTo>
                      <a:pt x="51" y="30"/>
                    </a:lnTo>
                    <a:lnTo>
                      <a:pt x="51" y="0"/>
                    </a:lnTo>
                    <a:lnTo>
                      <a:pt x="0" y="23"/>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6" name="Freeform 229"/>
              <p:cNvSpPr>
                <a:spLocks/>
              </p:cNvSpPr>
              <p:nvPr/>
            </p:nvSpPr>
            <p:spPr bwMode="grayWhite">
              <a:xfrm>
                <a:off x="1146175" y="1544638"/>
                <a:ext cx="212725" cy="176212"/>
              </a:xfrm>
              <a:custGeom>
                <a:avLst/>
                <a:gdLst>
                  <a:gd name="T0" fmla="*/ 0 w 116"/>
                  <a:gd name="T1" fmla="*/ 2147483647 h 100"/>
                  <a:gd name="T2" fmla="*/ 2147483647 w 116"/>
                  <a:gd name="T3" fmla="*/ 2147483647 h 100"/>
                  <a:gd name="T4" fmla="*/ 2147483647 w 116"/>
                  <a:gd name="T5" fmla="*/ 2147483647 h 100"/>
                  <a:gd name="T6" fmla="*/ 2147483647 w 116"/>
                  <a:gd name="T7" fmla="*/ 2147483647 h 100"/>
                  <a:gd name="T8" fmla="*/ 2147483647 w 116"/>
                  <a:gd name="T9" fmla="*/ 2147483647 h 100"/>
                  <a:gd name="T10" fmla="*/ 2147483647 w 116"/>
                  <a:gd name="T11" fmla="*/ 2147483647 h 100"/>
                  <a:gd name="T12" fmla="*/ 2147483647 w 116"/>
                  <a:gd name="T13" fmla="*/ 2147483647 h 100"/>
                  <a:gd name="T14" fmla="*/ 2147483647 w 116"/>
                  <a:gd name="T15" fmla="*/ 2147483647 h 100"/>
                  <a:gd name="T16" fmla="*/ 2147483647 w 116"/>
                  <a:gd name="T17" fmla="*/ 0 h 100"/>
                  <a:gd name="T18" fmla="*/ 2147483647 w 116"/>
                  <a:gd name="T19" fmla="*/ 2147483647 h 100"/>
                  <a:gd name="T20" fmla="*/ 2147483647 w 116"/>
                  <a:gd name="T21" fmla="*/ 2147483647 h 100"/>
                  <a:gd name="T22" fmla="*/ 0 w 116"/>
                  <a:gd name="T23" fmla="*/ 2147483647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00">
                    <a:moveTo>
                      <a:pt x="0" y="79"/>
                    </a:moveTo>
                    <a:lnTo>
                      <a:pt x="15" y="100"/>
                    </a:lnTo>
                    <a:lnTo>
                      <a:pt x="44" y="100"/>
                    </a:lnTo>
                    <a:lnTo>
                      <a:pt x="72" y="71"/>
                    </a:lnTo>
                    <a:lnTo>
                      <a:pt x="88" y="79"/>
                    </a:lnTo>
                    <a:lnTo>
                      <a:pt x="109" y="50"/>
                    </a:lnTo>
                    <a:lnTo>
                      <a:pt x="109" y="36"/>
                    </a:lnTo>
                    <a:lnTo>
                      <a:pt x="116" y="14"/>
                    </a:lnTo>
                    <a:lnTo>
                      <a:pt x="102" y="0"/>
                    </a:lnTo>
                    <a:lnTo>
                      <a:pt x="88" y="14"/>
                    </a:lnTo>
                    <a:lnTo>
                      <a:pt x="65" y="14"/>
                    </a:lnTo>
                    <a:lnTo>
                      <a:pt x="0" y="7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7" name="Freeform 230"/>
              <p:cNvSpPr>
                <a:spLocks/>
              </p:cNvSpPr>
              <p:nvPr/>
            </p:nvSpPr>
            <p:spPr bwMode="grayWhite">
              <a:xfrm>
                <a:off x="1146175" y="1544638"/>
                <a:ext cx="212725" cy="176212"/>
              </a:xfrm>
              <a:custGeom>
                <a:avLst/>
                <a:gdLst>
                  <a:gd name="T0" fmla="*/ 0 w 116"/>
                  <a:gd name="T1" fmla="*/ 2147483647 h 100"/>
                  <a:gd name="T2" fmla="*/ 2147483647 w 116"/>
                  <a:gd name="T3" fmla="*/ 2147483647 h 100"/>
                  <a:gd name="T4" fmla="*/ 2147483647 w 116"/>
                  <a:gd name="T5" fmla="*/ 2147483647 h 100"/>
                  <a:gd name="T6" fmla="*/ 2147483647 w 116"/>
                  <a:gd name="T7" fmla="*/ 2147483647 h 100"/>
                  <a:gd name="T8" fmla="*/ 2147483647 w 116"/>
                  <a:gd name="T9" fmla="*/ 2147483647 h 100"/>
                  <a:gd name="T10" fmla="*/ 2147483647 w 116"/>
                  <a:gd name="T11" fmla="*/ 2147483647 h 100"/>
                  <a:gd name="T12" fmla="*/ 2147483647 w 116"/>
                  <a:gd name="T13" fmla="*/ 2147483647 h 100"/>
                  <a:gd name="T14" fmla="*/ 2147483647 w 116"/>
                  <a:gd name="T15" fmla="*/ 2147483647 h 100"/>
                  <a:gd name="T16" fmla="*/ 2147483647 w 116"/>
                  <a:gd name="T17" fmla="*/ 0 h 100"/>
                  <a:gd name="T18" fmla="*/ 2147483647 w 116"/>
                  <a:gd name="T19" fmla="*/ 2147483647 h 100"/>
                  <a:gd name="T20" fmla="*/ 2147483647 w 116"/>
                  <a:gd name="T21" fmla="*/ 2147483647 h 100"/>
                  <a:gd name="T22" fmla="*/ 0 w 116"/>
                  <a:gd name="T23" fmla="*/ 2147483647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6" h="100">
                    <a:moveTo>
                      <a:pt x="0" y="79"/>
                    </a:moveTo>
                    <a:lnTo>
                      <a:pt x="15" y="100"/>
                    </a:lnTo>
                    <a:lnTo>
                      <a:pt x="44" y="100"/>
                    </a:lnTo>
                    <a:lnTo>
                      <a:pt x="72" y="71"/>
                    </a:lnTo>
                    <a:lnTo>
                      <a:pt x="88" y="79"/>
                    </a:lnTo>
                    <a:lnTo>
                      <a:pt x="109" y="50"/>
                    </a:lnTo>
                    <a:lnTo>
                      <a:pt x="109" y="36"/>
                    </a:lnTo>
                    <a:lnTo>
                      <a:pt x="116" y="14"/>
                    </a:lnTo>
                    <a:lnTo>
                      <a:pt x="102" y="0"/>
                    </a:lnTo>
                    <a:lnTo>
                      <a:pt x="88" y="14"/>
                    </a:lnTo>
                    <a:lnTo>
                      <a:pt x="65" y="14"/>
                    </a:lnTo>
                    <a:lnTo>
                      <a:pt x="0" y="79"/>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8" name="Freeform 231"/>
              <p:cNvSpPr>
                <a:spLocks/>
              </p:cNvSpPr>
              <p:nvPr/>
            </p:nvSpPr>
            <p:spPr bwMode="grayWhite">
              <a:xfrm>
                <a:off x="1306513" y="1631950"/>
                <a:ext cx="304800" cy="244475"/>
              </a:xfrm>
              <a:custGeom>
                <a:avLst/>
                <a:gdLst>
                  <a:gd name="T0" fmla="*/ 0 w 166"/>
                  <a:gd name="T1" fmla="*/ 2147483647 h 137"/>
                  <a:gd name="T2" fmla="*/ 2147483647 w 166"/>
                  <a:gd name="T3" fmla="*/ 2147483647 h 137"/>
                  <a:gd name="T4" fmla="*/ 2147483647 w 166"/>
                  <a:gd name="T5" fmla="*/ 2147483647 h 137"/>
                  <a:gd name="T6" fmla="*/ 2147483647 w 166"/>
                  <a:gd name="T7" fmla="*/ 2147483647 h 137"/>
                  <a:gd name="T8" fmla="*/ 2147483647 w 166"/>
                  <a:gd name="T9" fmla="*/ 2147483647 h 137"/>
                  <a:gd name="T10" fmla="*/ 2147483647 w 166"/>
                  <a:gd name="T11" fmla="*/ 2147483647 h 137"/>
                  <a:gd name="T12" fmla="*/ 2147483647 w 166"/>
                  <a:gd name="T13" fmla="*/ 2147483647 h 137"/>
                  <a:gd name="T14" fmla="*/ 2147483647 w 166"/>
                  <a:gd name="T15" fmla="*/ 2147483647 h 137"/>
                  <a:gd name="T16" fmla="*/ 2147483647 w 166"/>
                  <a:gd name="T17" fmla="*/ 2147483647 h 137"/>
                  <a:gd name="T18" fmla="*/ 2147483647 w 166"/>
                  <a:gd name="T19" fmla="*/ 2147483647 h 137"/>
                  <a:gd name="T20" fmla="*/ 2147483647 w 166"/>
                  <a:gd name="T21" fmla="*/ 2147483647 h 137"/>
                  <a:gd name="T22" fmla="*/ 2147483647 w 166"/>
                  <a:gd name="T23" fmla="*/ 0 h 137"/>
                  <a:gd name="T24" fmla="*/ 2147483647 w 166"/>
                  <a:gd name="T25" fmla="*/ 2147483647 h 137"/>
                  <a:gd name="T26" fmla="*/ 2147483647 w 166"/>
                  <a:gd name="T27" fmla="*/ 2147483647 h 137"/>
                  <a:gd name="T28" fmla="*/ 2147483647 w 166"/>
                  <a:gd name="T29" fmla="*/ 2147483647 h 137"/>
                  <a:gd name="T30" fmla="*/ 2147483647 w 166"/>
                  <a:gd name="T31" fmla="*/ 2147483647 h 137"/>
                  <a:gd name="T32" fmla="*/ 2147483647 w 166"/>
                  <a:gd name="T33" fmla="*/ 2147483647 h 137"/>
                  <a:gd name="T34" fmla="*/ 2147483647 w 166"/>
                  <a:gd name="T35" fmla="*/ 2147483647 h 137"/>
                  <a:gd name="T36" fmla="*/ 2147483647 w 166"/>
                  <a:gd name="T37" fmla="*/ 2147483647 h 137"/>
                  <a:gd name="T38" fmla="*/ 0 w 166"/>
                  <a:gd name="T39" fmla="*/ 2147483647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6" h="137">
                    <a:moveTo>
                      <a:pt x="0" y="87"/>
                    </a:moveTo>
                    <a:lnTo>
                      <a:pt x="36" y="94"/>
                    </a:lnTo>
                    <a:lnTo>
                      <a:pt x="43" y="87"/>
                    </a:lnTo>
                    <a:lnTo>
                      <a:pt x="64" y="108"/>
                    </a:lnTo>
                    <a:lnTo>
                      <a:pt x="43" y="116"/>
                    </a:lnTo>
                    <a:lnTo>
                      <a:pt x="57" y="123"/>
                    </a:lnTo>
                    <a:lnTo>
                      <a:pt x="72" y="137"/>
                    </a:lnTo>
                    <a:lnTo>
                      <a:pt x="115" y="94"/>
                    </a:lnTo>
                    <a:lnTo>
                      <a:pt x="159" y="94"/>
                    </a:lnTo>
                    <a:lnTo>
                      <a:pt x="166" y="50"/>
                    </a:lnTo>
                    <a:lnTo>
                      <a:pt x="122" y="29"/>
                    </a:lnTo>
                    <a:lnTo>
                      <a:pt x="115" y="0"/>
                    </a:lnTo>
                    <a:lnTo>
                      <a:pt x="100" y="29"/>
                    </a:lnTo>
                    <a:lnTo>
                      <a:pt x="108" y="36"/>
                    </a:lnTo>
                    <a:lnTo>
                      <a:pt x="108" y="50"/>
                    </a:lnTo>
                    <a:lnTo>
                      <a:pt x="115" y="73"/>
                    </a:lnTo>
                    <a:lnTo>
                      <a:pt x="86" y="73"/>
                    </a:lnTo>
                    <a:lnTo>
                      <a:pt x="72" y="36"/>
                    </a:lnTo>
                    <a:lnTo>
                      <a:pt x="28" y="21"/>
                    </a:lnTo>
                    <a:lnTo>
                      <a:pt x="0" y="8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49" name="Freeform 232"/>
              <p:cNvSpPr>
                <a:spLocks/>
              </p:cNvSpPr>
              <p:nvPr/>
            </p:nvSpPr>
            <p:spPr bwMode="grayWhite">
              <a:xfrm>
                <a:off x="1306513" y="1631950"/>
                <a:ext cx="304800" cy="244475"/>
              </a:xfrm>
              <a:custGeom>
                <a:avLst/>
                <a:gdLst>
                  <a:gd name="T0" fmla="*/ 0 w 166"/>
                  <a:gd name="T1" fmla="*/ 2147483647 h 137"/>
                  <a:gd name="T2" fmla="*/ 2147483647 w 166"/>
                  <a:gd name="T3" fmla="*/ 2147483647 h 137"/>
                  <a:gd name="T4" fmla="*/ 2147483647 w 166"/>
                  <a:gd name="T5" fmla="*/ 2147483647 h 137"/>
                  <a:gd name="T6" fmla="*/ 2147483647 w 166"/>
                  <a:gd name="T7" fmla="*/ 2147483647 h 137"/>
                  <a:gd name="T8" fmla="*/ 2147483647 w 166"/>
                  <a:gd name="T9" fmla="*/ 2147483647 h 137"/>
                  <a:gd name="T10" fmla="*/ 2147483647 w 166"/>
                  <a:gd name="T11" fmla="*/ 2147483647 h 137"/>
                  <a:gd name="T12" fmla="*/ 2147483647 w 166"/>
                  <a:gd name="T13" fmla="*/ 2147483647 h 137"/>
                  <a:gd name="T14" fmla="*/ 2147483647 w 166"/>
                  <a:gd name="T15" fmla="*/ 2147483647 h 137"/>
                  <a:gd name="T16" fmla="*/ 2147483647 w 166"/>
                  <a:gd name="T17" fmla="*/ 2147483647 h 137"/>
                  <a:gd name="T18" fmla="*/ 2147483647 w 166"/>
                  <a:gd name="T19" fmla="*/ 2147483647 h 137"/>
                  <a:gd name="T20" fmla="*/ 2147483647 w 166"/>
                  <a:gd name="T21" fmla="*/ 2147483647 h 137"/>
                  <a:gd name="T22" fmla="*/ 2147483647 w 166"/>
                  <a:gd name="T23" fmla="*/ 0 h 137"/>
                  <a:gd name="T24" fmla="*/ 2147483647 w 166"/>
                  <a:gd name="T25" fmla="*/ 2147483647 h 137"/>
                  <a:gd name="T26" fmla="*/ 2147483647 w 166"/>
                  <a:gd name="T27" fmla="*/ 2147483647 h 137"/>
                  <a:gd name="T28" fmla="*/ 2147483647 w 166"/>
                  <a:gd name="T29" fmla="*/ 2147483647 h 137"/>
                  <a:gd name="T30" fmla="*/ 2147483647 w 166"/>
                  <a:gd name="T31" fmla="*/ 2147483647 h 137"/>
                  <a:gd name="T32" fmla="*/ 2147483647 w 166"/>
                  <a:gd name="T33" fmla="*/ 2147483647 h 137"/>
                  <a:gd name="T34" fmla="*/ 2147483647 w 166"/>
                  <a:gd name="T35" fmla="*/ 2147483647 h 137"/>
                  <a:gd name="T36" fmla="*/ 2147483647 w 166"/>
                  <a:gd name="T37" fmla="*/ 2147483647 h 137"/>
                  <a:gd name="T38" fmla="*/ 0 w 166"/>
                  <a:gd name="T39" fmla="*/ 2147483647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6" h="137">
                    <a:moveTo>
                      <a:pt x="0" y="87"/>
                    </a:moveTo>
                    <a:lnTo>
                      <a:pt x="36" y="94"/>
                    </a:lnTo>
                    <a:lnTo>
                      <a:pt x="43" y="87"/>
                    </a:lnTo>
                    <a:lnTo>
                      <a:pt x="64" y="108"/>
                    </a:lnTo>
                    <a:lnTo>
                      <a:pt x="43" y="116"/>
                    </a:lnTo>
                    <a:lnTo>
                      <a:pt x="57" y="123"/>
                    </a:lnTo>
                    <a:lnTo>
                      <a:pt x="72" y="137"/>
                    </a:lnTo>
                    <a:lnTo>
                      <a:pt x="115" y="94"/>
                    </a:lnTo>
                    <a:lnTo>
                      <a:pt x="159" y="94"/>
                    </a:lnTo>
                    <a:lnTo>
                      <a:pt x="166" y="50"/>
                    </a:lnTo>
                    <a:lnTo>
                      <a:pt x="122" y="29"/>
                    </a:lnTo>
                    <a:lnTo>
                      <a:pt x="115" y="0"/>
                    </a:lnTo>
                    <a:lnTo>
                      <a:pt x="100" y="29"/>
                    </a:lnTo>
                    <a:lnTo>
                      <a:pt x="108" y="36"/>
                    </a:lnTo>
                    <a:lnTo>
                      <a:pt x="108" y="50"/>
                    </a:lnTo>
                    <a:lnTo>
                      <a:pt x="115" y="73"/>
                    </a:lnTo>
                    <a:lnTo>
                      <a:pt x="86" y="73"/>
                    </a:lnTo>
                    <a:lnTo>
                      <a:pt x="72" y="36"/>
                    </a:lnTo>
                    <a:lnTo>
                      <a:pt x="28" y="21"/>
                    </a:lnTo>
                    <a:lnTo>
                      <a:pt x="0" y="8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0" name="Freeform 233"/>
              <p:cNvSpPr>
                <a:spLocks/>
              </p:cNvSpPr>
              <p:nvPr/>
            </p:nvSpPr>
            <p:spPr bwMode="grayWhite">
              <a:xfrm>
                <a:off x="1677988" y="1889125"/>
                <a:ext cx="171450" cy="228600"/>
              </a:xfrm>
              <a:custGeom>
                <a:avLst/>
                <a:gdLst>
                  <a:gd name="T0" fmla="*/ 0 w 94"/>
                  <a:gd name="T1" fmla="*/ 2147483647 h 130"/>
                  <a:gd name="T2" fmla="*/ 2147483647 w 94"/>
                  <a:gd name="T3" fmla="*/ 2147483647 h 130"/>
                  <a:gd name="T4" fmla="*/ 2147483647 w 94"/>
                  <a:gd name="T5" fmla="*/ 2147483647 h 130"/>
                  <a:gd name="T6" fmla="*/ 2147483647 w 94"/>
                  <a:gd name="T7" fmla="*/ 2147483647 h 130"/>
                  <a:gd name="T8" fmla="*/ 2147483647 w 94"/>
                  <a:gd name="T9" fmla="*/ 2147483647 h 130"/>
                  <a:gd name="T10" fmla="*/ 2147483647 w 94"/>
                  <a:gd name="T11" fmla="*/ 2147483647 h 130"/>
                  <a:gd name="T12" fmla="*/ 2147483647 w 94"/>
                  <a:gd name="T13" fmla="*/ 2147483647 h 130"/>
                  <a:gd name="T14" fmla="*/ 2147483647 w 94"/>
                  <a:gd name="T15" fmla="*/ 2147483647 h 130"/>
                  <a:gd name="T16" fmla="*/ 2147483647 w 94"/>
                  <a:gd name="T17" fmla="*/ 2147483647 h 130"/>
                  <a:gd name="T18" fmla="*/ 2147483647 w 94"/>
                  <a:gd name="T19" fmla="*/ 2147483647 h 130"/>
                  <a:gd name="T20" fmla="*/ 2147483647 w 94"/>
                  <a:gd name="T21" fmla="*/ 0 h 130"/>
                  <a:gd name="T22" fmla="*/ 2147483647 w 94"/>
                  <a:gd name="T23" fmla="*/ 2147483647 h 130"/>
                  <a:gd name="T24" fmla="*/ 2147483647 w 94"/>
                  <a:gd name="T25" fmla="*/ 2147483647 h 130"/>
                  <a:gd name="T26" fmla="*/ 2147483647 w 94"/>
                  <a:gd name="T27" fmla="*/ 2147483647 h 130"/>
                  <a:gd name="T28" fmla="*/ 2147483647 w 94"/>
                  <a:gd name="T29" fmla="*/ 2147483647 h 130"/>
                  <a:gd name="T30" fmla="*/ 2147483647 w 94"/>
                  <a:gd name="T31" fmla="*/ 2147483647 h 130"/>
                  <a:gd name="T32" fmla="*/ 2147483647 w 94"/>
                  <a:gd name="T33" fmla="*/ 2147483647 h 130"/>
                  <a:gd name="T34" fmla="*/ 0 w 94"/>
                  <a:gd name="T35" fmla="*/ 2147483647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30">
                    <a:moveTo>
                      <a:pt x="0" y="58"/>
                    </a:moveTo>
                    <a:lnTo>
                      <a:pt x="22" y="95"/>
                    </a:lnTo>
                    <a:lnTo>
                      <a:pt x="29" y="95"/>
                    </a:lnTo>
                    <a:lnTo>
                      <a:pt x="50" y="130"/>
                    </a:lnTo>
                    <a:lnTo>
                      <a:pt x="72" y="123"/>
                    </a:lnTo>
                    <a:lnTo>
                      <a:pt x="86" y="116"/>
                    </a:lnTo>
                    <a:lnTo>
                      <a:pt x="94" y="87"/>
                    </a:lnTo>
                    <a:lnTo>
                      <a:pt x="86" y="58"/>
                    </a:lnTo>
                    <a:lnTo>
                      <a:pt x="72" y="51"/>
                    </a:lnTo>
                    <a:lnTo>
                      <a:pt x="79" y="22"/>
                    </a:lnTo>
                    <a:lnTo>
                      <a:pt x="72" y="0"/>
                    </a:lnTo>
                    <a:lnTo>
                      <a:pt x="65" y="15"/>
                    </a:lnTo>
                    <a:lnTo>
                      <a:pt x="36" y="7"/>
                    </a:lnTo>
                    <a:lnTo>
                      <a:pt x="29" y="15"/>
                    </a:lnTo>
                    <a:lnTo>
                      <a:pt x="22" y="36"/>
                    </a:lnTo>
                    <a:lnTo>
                      <a:pt x="36" y="51"/>
                    </a:lnTo>
                    <a:lnTo>
                      <a:pt x="22" y="51"/>
                    </a:lnTo>
                    <a:lnTo>
                      <a:pt x="0" y="5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1" name="Freeform 234"/>
              <p:cNvSpPr>
                <a:spLocks/>
              </p:cNvSpPr>
              <p:nvPr/>
            </p:nvSpPr>
            <p:spPr bwMode="grayWhite">
              <a:xfrm>
                <a:off x="1677988" y="1889125"/>
                <a:ext cx="171450" cy="228600"/>
              </a:xfrm>
              <a:custGeom>
                <a:avLst/>
                <a:gdLst>
                  <a:gd name="T0" fmla="*/ 0 w 94"/>
                  <a:gd name="T1" fmla="*/ 2147483647 h 130"/>
                  <a:gd name="T2" fmla="*/ 2147483647 w 94"/>
                  <a:gd name="T3" fmla="*/ 2147483647 h 130"/>
                  <a:gd name="T4" fmla="*/ 2147483647 w 94"/>
                  <a:gd name="T5" fmla="*/ 2147483647 h 130"/>
                  <a:gd name="T6" fmla="*/ 2147483647 w 94"/>
                  <a:gd name="T7" fmla="*/ 2147483647 h 130"/>
                  <a:gd name="T8" fmla="*/ 2147483647 w 94"/>
                  <a:gd name="T9" fmla="*/ 2147483647 h 130"/>
                  <a:gd name="T10" fmla="*/ 2147483647 w 94"/>
                  <a:gd name="T11" fmla="*/ 2147483647 h 130"/>
                  <a:gd name="T12" fmla="*/ 2147483647 w 94"/>
                  <a:gd name="T13" fmla="*/ 2147483647 h 130"/>
                  <a:gd name="T14" fmla="*/ 2147483647 w 94"/>
                  <a:gd name="T15" fmla="*/ 2147483647 h 130"/>
                  <a:gd name="T16" fmla="*/ 2147483647 w 94"/>
                  <a:gd name="T17" fmla="*/ 2147483647 h 130"/>
                  <a:gd name="T18" fmla="*/ 2147483647 w 94"/>
                  <a:gd name="T19" fmla="*/ 2147483647 h 130"/>
                  <a:gd name="T20" fmla="*/ 2147483647 w 94"/>
                  <a:gd name="T21" fmla="*/ 0 h 130"/>
                  <a:gd name="T22" fmla="*/ 2147483647 w 94"/>
                  <a:gd name="T23" fmla="*/ 2147483647 h 130"/>
                  <a:gd name="T24" fmla="*/ 2147483647 w 94"/>
                  <a:gd name="T25" fmla="*/ 2147483647 h 130"/>
                  <a:gd name="T26" fmla="*/ 2147483647 w 94"/>
                  <a:gd name="T27" fmla="*/ 2147483647 h 130"/>
                  <a:gd name="T28" fmla="*/ 2147483647 w 94"/>
                  <a:gd name="T29" fmla="*/ 2147483647 h 130"/>
                  <a:gd name="T30" fmla="*/ 2147483647 w 94"/>
                  <a:gd name="T31" fmla="*/ 2147483647 h 130"/>
                  <a:gd name="T32" fmla="*/ 2147483647 w 94"/>
                  <a:gd name="T33" fmla="*/ 2147483647 h 130"/>
                  <a:gd name="T34" fmla="*/ 0 w 94"/>
                  <a:gd name="T35" fmla="*/ 2147483647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30">
                    <a:moveTo>
                      <a:pt x="0" y="58"/>
                    </a:moveTo>
                    <a:lnTo>
                      <a:pt x="22" y="95"/>
                    </a:lnTo>
                    <a:lnTo>
                      <a:pt x="29" y="95"/>
                    </a:lnTo>
                    <a:lnTo>
                      <a:pt x="50" y="130"/>
                    </a:lnTo>
                    <a:lnTo>
                      <a:pt x="72" y="123"/>
                    </a:lnTo>
                    <a:lnTo>
                      <a:pt x="86" y="116"/>
                    </a:lnTo>
                    <a:lnTo>
                      <a:pt x="94" y="87"/>
                    </a:lnTo>
                    <a:lnTo>
                      <a:pt x="86" y="58"/>
                    </a:lnTo>
                    <a:lnTo>
                      <a:pt x="72" y="51"/>
                    </a:lnTo>
                    <a:lnTo>
                      <a:pt x="79" y="22"/>
                    </a:lnTo>
                    <a:lnTo>
                      <a:pt x="72" y="0"/>
                    </a:lnTo>
                    <a:lnTo>
                      <a:pt x="65" y="15"/>
                    </a:lnTo>
                    <a:lnTo>
                      <a:pt x="36" y="7"/>
                    </a:lnTo>
                    <a:lnTo>
                      <a:pt x="29" y="15"/>
                    </a:lnTo>
                    <a:lnTo>
                      <a:pt x="22" y="36"/>
                    </a:lnTo>
                    <a:lnTo>
                      <a:pt x="36" y="51"/>
                    </a:lnTo>
                    <a:lnTo>
                      <a:pt x="22" y="51"/>
                    </a:lnTo>
                    <a:lnTo>
                      <a:pt x="0" y="58"/>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2" name="Freeform 235"/>
              <p:cNvSpPr>
                <a:spLocks/>
              </p:cNvSpPr>
              <p:nvPr/>
            </p:nvSpPr>
            <p:spPr bwMode="grayWhite">
              <a:xfrm>
                <a:off x="1119188" y="1849438"/>
                <a:ext cx="254000" cy="282575"/>
              </a:xfrm>
              <a:custGeom>
                <a:avLst/>
                <a:gdLst>
                  <a:gd name="T0" fmla="*/ 0 w 138"/>
                  <a:gd name="T1" fmla="*/ 2147483647 h 159"/>
                  <a:gd name="T2" fmla="*/ 2147483647 w 138"/>
                  <a:gd name="T3" fmla="*/ 2147483647 h 159"/>
                  <a:gd name="T4" fmla="*/ 2147483647 w 138"/>
                  <a:gd name="T5" fmla="*/ 2147483647 h 159"/>
                  <a:gd name="T6" fmla="*/ 2147483647 w 138"/>
                  <a:gd name="T7" fmla="*/ 2147483647 h 159"/>
                  <a:gd name="T8" fmla="*/ 2147483647 w 138"/>
                  <a:gd name="T9" fmla="*/ 2147483647 h 159"/>
                  <a:gd name="T10" fmla="*/ 2147483647 w 138"/>
                  <a:gd name="T11" fmla="*/ 2147483647 h 159"/>
                  <a:gd name="T12" fmla="*/ 2147483647 w 138"/>
                  <a:gd name="T13" fmla="*/ 2147483647 h 159"/>
                  <a:gd name="T14" fmla="*/ 2147483647 w 138"/>
                  <a:gd name="T15" fmla="*/ 2147483647 h 159"/>
                  <a:gd name="T16" fmla="*/ 2147483647 w 138"/>
                  <a:gd name="T17" fmla="*/ 2147483647 h 159"/>
                  <a:gd name="T18" fmla="*/ 2147483647 w 138"/>
                  <a:gd name="T19" fmla="*/ 2147483647 h 159"/>
                  <a:gd name="T20" fmla="*/ 2147483647 w 138"/>
                  <a:gd name="T21" fmla="*/ 0 h 159"/>
                  <a:gd name="T22" fmla="*/ 2147483647 w 138"/>
                  <a:gd name="T23" fmla="*/ 2147483647 h 159"/>
                  <a:gd name="T24" fmla="*/ 2147483647 w 138"/>
                  <a:gd name="T25" fmla="*/ 2147483647 h 159"/>
                  <a:gd name="T26" fmla="*/ 2147483647 w 138"/>
                  <a:gd name="T27" fmla="*/ 2147483647 h 159"/>
                  <a:gd name="T28" fmla="*/ 0 w 138"/>
                  <a:gd name="T29" fmla="*/ 2147483647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 h="159">
                    <a:moveTo>
                      <a:pt x="0" y="116"/>
                    </a:moveTo>
                    <a:lnTo>
                      <a:pt x="14" y="144"/>
                    </a:lnTo>
                    <a:lnTo>
                      <a:pt x="29" y="159"/>
                    </a:lnTo>
                    <a:lnTo>
                      <a:pt x="58" y="151"/>
                    </a:lnTo>
                    <a:lnTo>
                      <a:pt x="79" y="130"/>
                    </a:lnTo>
                    <a:lnTo>
                      <a:pt x="79" y="101"/>
                    </a:lnTo>
                    <a:lnTo>
                      <a:pt x="138" y="57"/>
                    </a:lnTo>
                    <a:lnTo>
                      <a:pt x="123" y="36"/>
                    </a:lnTo>
                    <a:lnTo>
                      <a:pt x="102" y="21"/>
                    </a:lnTo>
                    <a:lnTo>
                      <a:pt x="79" y="21"/>
                    </a:lnTo>
                    <a:lnTo>
                      <a:pt x="50" y="0"/>
                    </a:lnTo>
                    <a:lnTo>
                      <a:pt x="7" y="28"/>
                    </a:lnTo>
                    <a:lnTo>
                      <a:pt x="14" y="57"/>
                    </a:lnTo>
                    <a:lnTo>
                      <a:pt x="14" y="79"/>
                    </a:lnTo>
                    <a:lnTo>
                      <a:pt x="0" y="11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3" name="Freeform 236"/>
              <p:cNvSpPr>
                <a:spLocks/>
              </p:cNvSpPr>
              <p:nvPr/>
            </p:nvSpPr>
            <p:spPr bwMode="grayWhite">
              <a:xfrm>
                <a:off x="1119188" y="1849438"/>
                <a:ext cx="254000" cy="282575"/>
              </a:xfrm>
              <a:custGeom>
                <a:avLst/>
                <a:gdLst>
                  <a:gd name="T0" fmla="*/ 0 w 138"/>
                  <a:gd name="T1" fmla="*/ 2147483647 h 159"/>
                  <a:gd name="T2" fmla="*/ 2147483647 w 138"/>
                  <a:gd name="T3" fmla="*/ 2147483647 h 159"/>
                  <a:gd name="T4" fmla="*/ 2147483647 w 138"/>
                  <a:gd name="T5" fmla="*/ 2147483647 h 159"/>
                  <a:gd name="T6" fmla="*/ 2147483647 w 138"/>
                  <a:gd name="T7" fmla="*/ 2147483647 h 159"/>
                  <a:gd name="T8" fmla="*/ 2147483647 w 138"/>
                  <a:gd name="T9" fmla="*/ 2147483647 h 159"/>
                  <a:gd name="T10" fmla="*/ 2147483647 w 138"/>
                  <a:gd name="T11" fmla="*/ 2147483647 h 159"/>
                  <a:gd name="T12" fmla="*/ 2147483647 w 138"/>
                  <a:gd name="T13" fmla="*/ 2147483647 h 159"/>
                  <a:gd name="T14" fmla="*/ 2147483647 w 138"/>
                  <a:gd name="T15" fmla="*/ 2147483647 h 159"/>
                  <a:gd name="T16" fmla="*/ 2147483647 w 138"/>
                  <a:gd name="T17" fmla="*/ 2147483647 h 159"/>
                  <a:gd name="T18" fmla="*/ 2147483647 w 138"/>
                  <a:gd name="T19" fmla="*/ 2147483647 h 159"/>
                  <a:gd name="T20" fmla="*/ 2147483647 w 138"/>
                  <a:gd name="T21" fmla="*/ 0 h 159"/>
                  <a:gd name="T22" fmla="*/ 2147483647 w 138"/>
                  <a:gd name="T23" fmla="*/ 2147483647 h 159"/>
                  <a:gd name="T24" fmla="*/ 2147483647 w 138"/>
                  <a:gd name="T25" fmla="*/ 2147483647 h 159"/>
                  <a:gd name="T26" fmla="*/ 2147483647 w 138"/>
                  <a:gd name="T27" fmla="*/ 2147483647 h 159"/>
                  <a:gd name="T28" fmla="*/ 0 w 138"/>
                  <a:gd name="T29" fmla="*/ 2147483647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 h="159">
                    <a:moveTo>
                      <a:pt x="0" y="116"/>
                    </a:moveTo>
                    <a:lnTo>
                      <a:pt x="14" y="144"/>
                    </a:lnTo>
                    <a:lnTo>
                      <a:pt x="29" y="159"/>
                    </a:lnTo>
                    <a:lnTo>
                      <a:pt x="58" y="151"/>
                    </a:lnTo>
                    <a:lnTo>
                      <a:pt x="79" y="130"/>
                    </a:lnTo>
                    <a:lnTo>
                      <a:pt x="79" y="101"/>
                    </a:lnTo>
                    <a:lnTo>
                      <a:pt x="138" y="57"/>
                    </a:lnTo>
                    <a:lnTo>
                      <a:pt x="123" y="36"/>
                    </a:lnTo>
                    <a:lnTo>
                      <a:pt x="102" y="21"/>
                    </a:lnTo>
                    <a:lnTo>
                      <a:pt x="79" y="21"/>
                    </a:lnTo>
                    <a:lnTo>
                      <a:pt x="50" y="0"/>
                    </a:lnTo>
                    <a:lnTo>
                      <a:pt x="7" y="28"/>
                    </a:lnTo>
                    <a:lnTo>
                      <a:pt x="14" y="57"/>
                    </a:lnTo>
                    <a:lnTo>
                      <a:pt x="14" y="79"/>
                    </a:lnTo>
                    <a:lnTo>
                      <a:pt x="0" y="116"/>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4" name="Freeform 237"/>
              <p:cNvSpPr>
                <a:spLocks/>
              </p:cNvSpPr>
              <p:nvPr/>
            </p:nvSpPr>
            <p:spPr bwMode="grayWhite">
              <a:xfrm>
                <a:off x="3659188" y="2452688"/>
                <a:ext cx="265112" cy="187325"/>
              </a:xfrm>
              <a:custGeom>
                <a:avLst/>
                <a:gdLst>
                  <a:gd name="T0" fmla="*/ 0 w 145"/>
                  <a:gd name="T1" fmla="*/ 2147483647 h 108"/>
                  <a:gd name="T2" fmla="*/ 2147483647 w 145"/>
                  <a:gd name="T3" fmla="*/ 2147483647 h 108"/>
                  <a:gd name="T4" fmla="*/ 2147483647 w 145"/>
                  <a:gd name="T5" fmla="*/ 2147483647 h 108"/>
                  <a:gd name="T6" fmla="*/ 2147483647 w 145"/>
                  <a:gd name="T7" fmla="*/ 2147483647 h 108"/>
                  <a:gd name="T8" fmla="*/ 2147483647 w 145"/>
                  <a:gd name="T9" fmla="*/ 2147483647 h 108"/>
                  <a:gd name="T10" fmla="*/ 2147483647 w 145"/>
                  <a:gd name="T11" fmla="*/ 2147483647 h 108"/>
                  <a:gd name="T12" fmla="*/ 2147483647 w 145"/>
                  <a:gd name="T13" fmla="*/ 2147483647 h 108"/>
                  <a:gd name="T14" fmla="*/ 2147483647 w 145"/>
                  <a:gd name="T15" fmla="*/ 2147483647 h 108"/>
                  <a:gd name="T16" fmla="*/ 2147483647 w 145"/>
                  <a:gd name="T17" fmla="*/ 2147483647 h 108"/>
                  <a:gd name="T18" fmla="*/ 2147483647 w 145"/>
                  <a:gd name="T19" fmla="*/ 2147483647 h 108"/>
                  <a:gd name="T20" fmla="*/ 2147483647 w 145"/>
                  <a:gd name="T21" fmla="*/ 2147483647 h 108"/>
                  <a:gd name="T22" fmla="*/ 2147483647 w 145"/>
                  <a:gd name="T23" fmla="*/ 2147483647 h 108"/>
                  <a:gd name="T24" fmla="*/ 2147483647 w 145"/>
                  <a:gd name="T25" fmla="*/ 2147483647 h 108"/>
                  <a:gd name="T26" fmla="*/ 2147483647 w 145"/>
                  <a:gd name="T27" fmla="*/ 2147483647 h 108"/>
                  <a:gd name="T28" fmla="*/ 2147483647 w 145"/>
                  <a:gd name="T29" fmla="*/ 2147483647 h 108"/>
                  <a:gd name="T30" fmla="*/ 2147483647 w 145"/>
                  <a:gd name="T31" fmla="*/ 2147483647 h 108"/>
                  <a:gd name="T32" fmla="*/ 2147483647 w 145"/>
                  <a:gd name="T33" fmla="*/ 0 h 108"/>
                  <a:gd name="T34" fmla="*/ 2147483647 w 145"/>
                  <a:gd name="T35" fmla="*/ 2147483647 h 108"/>
                  <a:gd name="T36" fmla="*/ 2147483647 w 145"/>
                  <a:gd name="T37" fmla="*/ 2147483647 h 108"/>
                  <a:gd name="T38" fmla="*/ 2147483647 w 145"/>
                  <a:gd name="T39" fmla="*/ 2147483647 h 108"/>
                  <a:gd name="T40" fmla="*/ 2147483647 w 145"/>
                  <a:gd name="T41" fmla="*/ 2147483647 h 108"/>
                  <a:gd name="T42" fmla="*/ 2147483647 w 145"/>
                  <a:gd name="T43" fmla="*/ 2147483647 h 108"/>
                  <a:gd name="T44" fmla="*/ 2147483647 w 145"/>
                  <a:gd name="T45" fmla="*/ 2147483647 h 108"/>
                  <a:gd name="T46" fmla="*/ 2147483647 w 145"/>
                  <a:gd name="T47" fmla="*/ 2147483647 h 108"/>
                  <a:gd name="T48" fmla="*/ 2147483647 w 145"/>
                  <a:gd name="T49" fmla="*/ 2147483647 h 108"/>
                  <a:gd name="T50" fmla="*/ 2147483647 w 145"/>
                  <a:gd name="T51" fmla="*/ 2147483647 h 108"/>
                  <a:gd name="T52" fmla="*/ 2147483647 w 145"/>
                  <a:gd name="T53" fmla="*/ 2147483647 h 108"/>
                  <a:gd name="T54" fmla="*/ 2147483647 w 145"/>
                  <a:gd name="T55" fmla="*/ 2147483647 h 108"/>
                  <a:gd name="T56" fmla="*/ 2147483647 w 145"/>
                  <a:gd name="T57" fmla="*/ 2147483647 h 108"/>
                  <a:gd name="T58" fmla="*/ 2147483647 w 145"/>
                  <a:gd name="T59" fmla="*/ 2147483647 h 108"/>
                  <a:gd name="T60" fmla="*/ 0 w 145"/>
                  <a:gd name="T61" fmla="*/ 2147483647 h 1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5" h="108">
                    <a:moveTo>
                      <a:pt x="0" y="37"/>
                    </a:moveTo>
                    <a:lnTo>
                      <a:pt x="7" y="44"/>
                    </a:lnTo>
                    <a:lnTo>
                      <a:pt x="23" y="37"/>
                    </a:lnTo>
                    <a:lnTo>
                      <a:pt x="37" y="44"/>
                    </a:lnTo>
                    <a:lnTo>
                      <a:pt x="7" y="58"/>
                    </a:lnTo>
                    <a:lnTo>
                      <a:pt x="23" y="58"/>
                    </a:lnTo>
                    <a:lnTo>
                      <a:pt x="37" y="80"/>
                    </a:lnTo>
                    <a:lnTo>
                      <a:pt x="23" y="87"/>
                    </a:lnTo>
                    <a:lnTo>
                      <a:pt x="44" y="87"/>
                    </a:lnTo>
                    <a:lnTo>
                      <a:pt x="80" y="108"/>
                    </a:lnTo>
                    <a:lnTo>
                      <a:pt x="138" y="73"/>
                    </a:lnTo>
                    <a:lnTo>
                      <a:pt x="145" y="58"/>
                    </a:lnTo>
                    <a:lnTo>
                      <a:pt x="145" y="37"/>
                    </a:lnTo>
                    <a:lnTo>
                      <a:pt x="131" y="30"/>
                    </a:lnTo>
                    <a:lnTo>
                      <a:pt x="131" y="7"/>
                    </a:lnTo>
                    <a:lnTo>
                      <a:pt x="123" y="7"/>
                    </a:lnTo>
                    <a:lnTo>
                      <a:pt x="109" y="0"/>
                    </a:lnTo>
                    <a:lnTo>
                      <a:pt x="95" y="14"/>
                    </a:lnTo>
                    <a:lnTo>
                      <a:pt x="87" y="14"/>
                    </a:lnTo>
                    <a:lnTo>
                      <a:pt x="66" y="14"/>
                    </a:lnTo>
                    <a:lnTo>
                      <a:pt x="59" y="30"/>
                    </a:lnTo>
                    <a:lnTo>
                      <a:pt x="59" y="14"/>
                    </a:lnTo>
                    <a:lnTo>
                      <a:pt x="52" y="37"/>
                    </a:lnTo>
                    <a:lnTo>
                      <a:pt x="44" y="44"/>
                    </a:lnTo>
                    <a:lnTo>
                      <a:pt x="44" y="14"/>
                    </a:lnTo>
                    <a:lnTo>
                      <a:pt x="23" y="7"/>
                    </a:lnTo>
                    <a:lnTo>
                      <a:pt x="16" y="7"/>
                    </a:lnTo>
                    <a:lnTo>
                      <a:pt x="16" y="14"/>
                    </a:lnTo>
                    <a:lnTo>
                      <a:pt x="7" y="14"/>
                    </a:lnTo>
                    <a:lnTo>
                      <a:pt x="7" y="30"/>
                    </a:lnTo>
                    <a:lnTo>
                      <a:pt x="0" y="3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5" name="Freeform 238"/>
              <p:cNvSpPr>
                <a:spLocks/>
              </p:cNvSpPr>
              <p:nvPr/>
            </p:nvSpPr>
            <p:spPr bwMode="grayWhite">
              <a:xfrm>
                <a:off x="3806825" y="1774825"/>
                <a:ext cx="12700" cy="23813"/>
              </a:xfrm>
              <a:custGeom>
                <a:avLst/>
                <a:gdLst>
                  <a:gd name="T0" fmla="*/ 0 w 7"/>
                  <a:gd name="T1" fmla="*/ 0 h 14"/>
                  <a:gd name="T2" fmla="*/ 0 w 7"/>
                  <a:gd name="T3" fmla="*/ 2147483647 h 14"/>
                  <a:gd name="T4" fmla="*/ 2147483647 w 7"/>
                  <a:gd name="T5" fmla="*/ 2147483647 h 14"/>
                  <a:gd name="T6" fmla="*/ 0 w 7"/>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0" y="0"/>
                    </a:moveTo>
                    <a:lnTo>
                      <a:pt x="0" y="14"/>
                    </a:lnTo>
                    <a:lnTo>
                      <a:pt x="7" y="14"/>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6" name="Freeform 239"/>
              <p:cNvSpPr>
                <a:spLocks/>
              </p:cNvSpPr>
              <p:nvPr/>
            </p:nvSpPr>
            <p:spPr bwMode="grayWhite">
              <a:xfrm>
                <a:off x="3806825" y="1774825"/>
                <a:ext cx="12700" cy="23813"/>
              </a:xfrm>
              <a:custGeom>
                <a:avLst/>
                <a:gdLst>
                  <a:gd name="T0" fmla="*/ 0 w 7"/>
                  <a:gd name="T1" fmla="*/ 0 h 14"/>
                  <a:gd name="T2" fmla="*/ 0 w 7"/>
                  <a:gd name="T3" fmla="*/ 2147483647 h 14"/>
                  <a:gd name="T4" fmla="*/ 2147483647 w 7"/>
                  <a:gd name="T5" fmla="*/ 2147483647 h 14"/>
                  <a:gd name="T6" fmla="*/ 0 w 7"/>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0" y="0"/>
                    </a:moveTo>
                    <a:lnTo>
                      <a:pt x="0" y="14"/>
                    </a:lnTo>
                    <a:lnTo>
                      <a:pt x="7" y="14"/>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7" name="Freeform 240"/>
              <p:cNvSpPr>
                <a:spLocks/>
              </p:cNvSpPr>
              <p:nvPr/>
            </p:nvSpPr>
            <p:spPr bwMode="grayWhite">
              <a:xfrm>
                <a:off x="2411413" y="6208713"/>
                <a:ext cx="131762" cy="115887"/>
              </a:xfrm>
              <a:custGeom>
                <a:avLst/>
                <a:gdLst>
                  <a:gd name="T0" fmla="*/ 2147483647 w 72"/>
                  <a:gd name="T1" fmla="*/ 2147483647 h 66"/>
                  <a:gd name="T2" fmla="*/ 2147483647 w 72"/>
                  <a:gd name="T3" fmla="*/ 0 h 66"/>
                  <a:gd name="T4" fmla="*/ 2147483647 w 72"/>
                  <a:gd name="T5" fmla="*/ 2147483647 h 66"/>
                  <a:gd name="T6" fmla="*/ 2147483647 w 72"/>
                  <a:gd name="T7" fmla="*/ 2147483647 h 66"/>
                  <a:gd name="T8" fmla="*/ 2147483647 w 72"/>
                  <a:gd name="T9" fmla="*/ 2147483647 h 66"/>
                  <a:gd name="T10" fmla="*/ 2147483647 w 72"/>
                  <a:gd name="T11" fmla="*/ 2147483647 h 66"/>
                  <a:gd name="T12" fmla="*/ 2147483647 w 72"/>
                  <a:gd name="T13" fmla="*/ 2147483647 h 66"/>
                  <a:gd name="T14" fmla="*/ 0 w 72"/>
                  <a:gd name="T15" fmla="*/ 2147483647 h 66"/>
                  <a:gd name="T16" fmla="*/ 2147483647 w 72"/>
                  <a:gd name="T17" fmla="*/ 2147483647 h 66"/>
                  <a:gd name="T18" fmla="*/ 2147483647 w 72"/>
                  <a:gd name="T19" fmla="*/ 2147483647 h 66"/>
                  <a:gd name="T20" fmla="*/ 2147483647 w 72"/>
                  <a:gd name="T21" fmla="*/ 2147483647 h 66"/>
                  <a:gd name="T22" fmla="*/ 2147483647 w 72"/>
                  <a:gd name="T23" fmla="*/ 2147483647 h 66"/>
                  <a:gd name="T24" fmla="*/ 2147483647 w 72"/>
                  <a:gd name="T25" fmla="*/ 2147483647 h 66"/>
                  <a:gd name="T26" fmla="*/ 2147483647 w 72"/>
                  <a:gd name="T27" fmla="*/ 2147483647 h 66"/>
                  <a:gd name="T28" fmla="*/ 2147483647 w 72"/>
                  <a:gd name="T29" fmla="*/ 2147483647 h 66"/>
                  <a:gd name="T30" fmla="*/ 2147483647 w 72"/>
                  <a:gd name="T31" fmla="*/ 2147483647 h 66"/>
                  <a:gd name="T32" fmla="*/ 2147483647 w 72"/>
                  <a:gd name="T33" fmla="*/ 2147483647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66">
                    <a:moveTo>
                      <a:pt x="72" y="51"/>
                    </a:moveTo>
                    <a:lnTo>
                      <a:pt x="72" y="0"/>
                    </a:lnTo>
                    <a:lnTo>
                      <a:pt x="51" y="7"/>
                    </a:lnTo>
                    <a:lnTo>
                      <a:pt x="51" y="23"/>
                    </a:lnTo>
                    <a:lnTo>
                      <a:pt x="44" y="30"/>
                    </a:lnTo>
                    <a:lnTo>
                      <a:pt x="36" y="30"/>
                    </a:lnTo>
                    <a:lnTo>
                      <a:pt x="8" y="16"/>
                    </a:lnTo>
                    <a:lnTo>
                      <a:pt x="0" y="23"/>
                    </a:lnTo>
                    <a:lnTo>
                      <a:pt x="8" y="30"/>
                    </a:lnTo>
                    <a:lnTo>
                      <a:pt x="22" y="30"/>
                    </a:lnTo>
                    <a:lnTo>
                      <a:pt x="22" y="44"/>
                    </a:lnTo>
                    <a:lnTo>
                      <a:pt x="29" y="44"/>
                    </a:lnTo>
                    <a:lnTo>
                      <a:pt x="29" y="51"/>
                    </a:lnTo>
                    <a:lnTo>
                      <a:pt x="44" y="59"/>
                    </a:lnTo>
                    <a:lnTo>
                      <a:pt x="51" y="59"/>
                    </a:lnTo>
                    <a:lnTo>
                      <a:pt x="65" y="66"/>
                    </a:lnTo>
                    <a:lnTo>
                      <a:pt x="72" y="5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8" name="Freeform 241"/>
              <p:cNvSpPr>
                <a:spLocks/>
              </p:cNvSpPr>
              <p:nvPr/>
            </p:nvSpPr>
            <p:spPr bwMode="grayWhite">
              <a:xfrm>
                <a:off x="2543175" y="6208713"/>
                <a:ext cx="95250" cy="128587"/>
              </a:xfrm>
              <a:custGeom>
                <a:avLst/>
                <a:gdLst>
                  <a:gd name="T0" fmla="*/ 0 w 52"/>
                  <a:gd name="T1" fmla="*/ 2147483647 h 73"/>
                  <a:gd name="T2" fmla="*/ 0 w 52"/>
                  <a:gd name="T3" fmla="*/ 0 h 73"/>
                  <a:gd name="T4" fmla="*/ 2147483647 w 52"/>
                  <a:gd name="T5" fmla="*/ 2147483647 h 73"/>
                  <a:gd name="T6" fmla="*/ 2147483647 w 52"/>
                  <a:gd name="T7" fmla="*/ 2147483647 h 73"/>
                  <a:gd name="T8" fmla="*/ 2147483647 w 52"/>
                  <a:gd name="T9" fmla="*/ 2147483647 h 73"/>
                  <a:gd name="T10" fmla="*/ 2147483647 w 52"/>
                  <a:gd name="T11" fmla="*/ 2147483647 h 73"/>
                  <a:gd name="T12" fmla="*/ 2147483647 w 52"/>
                  <a:gd name="T13" fmla="*/ 2147483647 h 73"/>
                  <a:gd name="T14" fmla="*/ 2147483647 w 52"/>
                  <a:gd name="T15" fmla="*/ 2147483647 h 73"/>
                  <a:gd name="T16" fmla="*/ 0 w 52"/>
                  <a:gd name="T17" fmla="*/ 2147483647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73">
                    <a:moveTo>
                      <a:pt x="0" y="51"/>
                    </a:moveTo>
                    <a:lnTo>
                      <a:pt x="0" y="0"/>
                    </a:lnTo>
                    <a:lnTo>
                      <a:pt x="8" y="23"/>
                    </a:lnTo>
                    <a:lnTo>
                      <a:pt x="36" y="44"/>
                    </a:lnTo>
                    <a:lnTo>
                      <a:pt x="52" y="51"/>
                    </a:lnTo>
                    <a:lnTo>
                      <a:pt x="43" y="59"/>
                    </a:lnTo>
                    <a:lnTo>
                      <a:pt x="15" y="66"/>
                    </a:lnTo>
                    <a:lnTo>
                      <a:pt x="8" y="73"/>
                    </a:lnTo>
                    <a:lnTo>
                      <a:pt x="0" y="5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59" name="Freeform 242"/>
              <p:cNvSpPr>
                <a:spLocks/>
              </p:cNvSpPr>
              <p:nvPr/>
            </p:nvSpPr>
            <p:spPr bwMode="grayWhite">
              <a:xfrm>
                <a:off x="2424113" y="5224463"/>
                <a:ext cx="506412" cy="960437"/>
              </a:xfrm>
              <a:custGeom>
                <a:avLst/>
                <a:gdLst>
                  <a:gd name="T0" fmla="*/ 2147483647 w 275"/>
                  <a:gd name="T1" fmla="*/ 2147483647 h 542"/>
                  <a:gd name="T2" fmla="*/ 2147483647 w 275"/>
                  <a:gd name="T3" fmla="*/ 2147483647 h 542"/>
                  <a:gd name="T4" fmla="*/ 2147483647 w 275"/>
                  <a:gd name="T5" fmla="*/ 2147483647 h 542"/>
                  <a:gd name="T6" fmla="*/ 2147483647 w 275"/>
                  <a:gd name="T7" fmla="*/ 2147483647 h 542"/>
                  <a:gd name="T8" fmla="*/ 2147483647 w 275"/>
                  <a:gd name="T9" fmla="*/ 2147483647 h 542"/>
                  <a:gd name="T10" fmla="*/ 2147483647 w 275"/>
                  <a:gd name="T11" fmla="*/ 2147483647 h 542"/>
                  <a:gd name="T12" fmla="*/ 2147483647 w 275"/>
                  <a:gd name="T13" fmla="*/ 2147483647 h 542"/>
                  <a:gd name="T14" fmla="*/ 2147483647 w 275"/>
                  <a:gd name="T15" fmla="*/ 0 h 542"/>
                  <a:gd name="T16" fmla="*/ 2147483647 w 275"/>
                  <a:gd name="T17" fmla="*/ 0 h 542"/>
                  <a:gd name="T18" fmla="*/ 2147483647 w 275"/>
                  <a:gd name="T19" fmla="*/ 2147483647 h 542"/>
                  <a:gd name="T20" fmla="*/ 2147483647 w 275"/>
                  <a:gd name="T21" fmla="*/ 2147483647 h 542"/>
                  <a:gd name="T22" fmla="*/ 2147483647 w 275"/>
                  <a:gd name="T23" fmla="*/ 2147483647 h 542"/>
                  <a:gd name="T24" fmla="*/ 2147483647 w 275"/>
                  <a:gd name="T25" fmla="*/ 2147483647 h 542"/>
                  <a:gd name="T26" fmla="*/ 2147483647 w 275"/>
                  <a:gd name="T27" fmla="*/ 2147483647 h 542"/>
                  <a:gd name="T28" fmla="*/ 2147483647 w 275"/>
                  <a:gd name="T29" fmla="*/ 2147483647 h 542"/>
                  <a:gd name="T30" fmla="*/ 2147483647 w 275"/>
                  <a:gd name="T31" fmla="*/ 2147483647 h 542"/>
                  <a:gd name="T32" fmla="*/ 2147483647 w 275"/>
                  <a:gd name="T33" fmla="*/ 2147483647 h 542"/>
                  <a:gd name="T34" fmla="*/ 2147483647 w 275"/>
                  <a:gd name="T35" fmla="*/ 2147483647 h 542"/>
                  <a:gd name="T36" fmla="*/ 2147483647 w 275"/>
                  <a:gd name="T37" fmla="*/ 2147483647 h 542"/>
                  <a:gd name="T38" fmla="*/ 0 w 275"/>
                  <a:gd name="T39" fmla="*/ 2147483647 h 542"/>
                  <a:gd name="T40" fmla="*/ 2147483647 w 275"/>
                  <a:gd name="T41" fmla="*/ 2147483647 h 542"/>
                  <a:gd name="T42" fmla="*/ 2147483647 w 275"/>
                  <a:gd name="T43" fmla="*/ 2147483647 h 542"/>
                  <a:gd name="T44" fmla="*/ 2147483647 w 275"/>
                  <a:gd name="T45" fmla="*/ 2147483647 h 542"/>
                  <a:gd name="T46" fmla="*/ 2147483647 w 275"/>
                  <a:gd name="T47" fmla="*/ 2147483647 h 542"/>
                  <a:gd name="T48" fmla="*/ 2147483647 w 275"/>
                  <a:gd name="T49" fmla="*/ 2147483647 h 542"/>
                  <a:gd name="T50" fmla="*/ 2147483647 w 275"/>
                  <a:gd name="T51" fmla="*/ 2147483647 h 542"/>
                  <a:gd name="T52" fmla="*/ 2147483647 w 275"/>
                  <a:gd name="T53" fmla="*/ 2147483647 h 542"/>
                  <a:gd name="T54" fmla="*/ 2147483647 w 275"/>
                  <a:gd name="T55" fmla="*/ 2147483647 h 542"/>
                  <a:gd name="T56" fmla="*/ 2147483647 w 275"/>
                  <a:gd name="T57" fmla="*/ 2147483647 h 542"/>
                  <a:gd name="T58" fmla="*/ 2147483647 w 275"/>
                  <a:gd name="T59" fmla="*/ 2147483647 h 542"/>
                  <a:gd name="T60" fmla="*/ 2147483647 w 275"/>
                  <a:gd name="T61" fmla="*/ 2147483647 h 542"/>
                  <a:gd name="T62" fmla="*/ 2147483647 w 275"/>
                  <a:gd name="T63" fmla="*/ 2147483647 h 542"/>
                  <a:gd name="T64" fmla="*/ 2147483647 w 275"/>
                  <a:gd name="T65" fmla="*/ 2147483647 h 542"/>
                  <a:gd name="T66" fmla="*/ 2147483647 w 275"/>
                  <a:gd name="T67" fmla="*/ 2147483647 h 542"/>
                  <a:gd name="T68" fmla="*/ 2147483647 w 275"/>
                  <a:gd name="T69" fmla="*/ 2147483647 h 542"/>
                  <a:gd name="T70" fmla="*/ 2147483647 w 275"/>
                  <a:gd name="T71" fmla="*/ 2147483647 h 542"/>
                  <a:gd name="T72" fmla="*/ 2147483647 w 275"/>
                  <a:gd name="T73" fmla="*/ 2147483647 h 542"/>
                  <a:gd name="T74" fmla="*/ 2147483647 w 275"/>
                  <a:gd name="T75" fmla="*/ 2147483647 h 542"/>
                  <a:gd name="T76" fmla="*/ 2147483647 w 275"/>
                  <a:gd name="T77" fmla="*/ 2147483647 h 5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5" h="542">
                    <a:moveTo>
                      <a:pt x="202" y="196"/>
                    </a:moveTo>
                    <a:lnTo>
                      <a:pt x="216" y="137"/>
                    </a:lnTo>
                    <a:lnTo>
                      <a:pt x="252" y="94"/>
                    </a:lnTo>
                    <a:lnTo>
                      <a:pt x="275" y="80"/>
                    </a:lnTo>
                    <a:lnTo>
                      <a:pt x="260" y="58"/>
                    </a:lnTo>
                    <a:lnTo>
                      <a:pt x="252" y="58"/>
                    </a:lnTo>
                    <a:lnTo>
                      <a:pt x="252" y="73"/>
                    </a:lnTo>
                    <a:lnTo>
                      <a:pt x="238" y="80"/>
                    </a:lnTo>
                    <a:lnTo>
                      <a:pt x="231" y="94"/>
                    </a:lnTo>
                    <a:lnTo>
                      <a:pt x="202" y="80"/>
                    </a:lnTo>
                    <a:lnTo>
                      <a:pt x="209" y="66"/>
                    </a:lnTo>
                    <a:lnTo>
                      <a:pt x="209" y="58"/>
                    </a:lnTo>
                    <a:lnTo>
                      <a:pt x="195" y="37"/>
                    </a:lnTo>
                    <a:lnTo>
                      <a:pt x="166" y="37"/>
                    </a:lnTo>
                    <a:lnTo>
                      <a:pt x="152" y="14"/>
                    </a:lnTo>
                    <a:lnTo>
                      <a:pt x="130" y="0"/>
                    </a:lnTo>
                    <a:lnTo>
                      <a:pt x="123" y="14"/>
                    </a:lnTo>
                    <a:lnTo>
                      <a:pt x="100" y="0"/>
                    </a:lnTo>
                    <a:lnTo>
                      <a:pt x="79" y="23"/>
                    </a:lnTo>
                    <a:lnTo>
                      <a:pt x="79" y="37"/>
                    </a:lnTo>
                    <a:lnTo>
                      <a:pt x="64" y="44"/>
                    </a:lnTo>
                    <a:lnTo>
                      <a:pt x="72" y="73"/>
                    </a:lnTo>
                    <a:lnTo>
                      <a:pt x="57" y="101"/>
                    </a:lnTo>
                    <a:lnTo>
                      <a:pt x="36" y="153"/>
                    </a:lnTo>
                    <a:lnTo>
                      <a:pt x="43" y="188"/>
                    </a:lnTo>
                    <a:lnTo>
                      <a:pt x="36" y="217"/>
                    </a:lnTo>
                    <a:lnTo>
                      <a:pt x="36" y="231"/>
                    </a:lnTo>
                    <a:lnTo>
                      <a:pt x="28" y="239"/>
                    </a:lnTo>
                    <a:lnTo>
                      <a:pt x="28" y="274"/>
                    </a:lnTo>
                    <a:lnTo>
                      <a:pt x="21" y="297"/>
                    </a:lnTo>
                    <a:lnTo>
                      <a:pt x="21" y="333"/>
                    </a:lnTo>
                    <a:lnTo>
                      <a:pt x="21" y="347"/>
                    </a:lnTo>
                    <a:lnTo>
                      <a:pt x="21" y="383"/>
                    </a:lnTo>
                    <a:lnTo>
                      <a:pt x="28" y="383"/>
                    </a:lnTo>
                    <a:lnTo>
                      <a:pt x="28" y="390"/>
                    </a:lnTo>
                    <a:lnTo>
                      <a:pt x="21" y="426"/>
                    </a:lnTo>
                    <a:lnTo>
                      <a:pt x="14" y="449"/>
                    </a:lnTo>
                    <a:lnTo>
                      <a:pt x="14" y="463"/>
                    </a:lnTo>
                    <a:lnTo>
                      <a:pt x="0" y="492"/>
                    </a:lnTo>
                    <a:lnTo>
                      <a:pt x="0" y="506"/>
                    </a:lnTo>
                    <a:lnTo>
                      <a:pt x="0" y="513"/>
                    </a:lnTo>
                    <a:lnTo>
                      <a:pt x="14" y="506"/>
                    </a:lnTo>
                    <a:lnTo>
                      <a:pt x="14" y="535"/>
                    </a:lnTo>
                    <a:lnTo>
                      <a:pt x="21" y="542"/>
                    </a:lnTo>
                    <a:lnTo>
                      <a:pt x="43" y="542"/>
                    </a:lnTo>
                    <a:lnTo>
                      <a:pt x="64" y="542"/>
                    </a:lnTo>
                    <a:lnTo>
                      <a:pt x="57" y="513"/>
                    </a:lnTo>
                    <a:lnTo>
                      <a:pt x="64" y="506"/>
                    </a:lnTo>
                    <a:lnTo>
                      <a:pt x="72" y="499"/>
                    </a:lnTo>
                    <a:lnTo>
                      <a:pt x="79" y="470"/>
                    </a:lnTo>
                    <a:lnTo>
                      <a:pt x="107" y="456"/>
                    </a:lnTo>
                    <a:lnTo>
                      <a:pt x="107" y="440"/>
                    </a:lnTo>
                    <a:lnTo>
                      <a:pt x="100" y="440"/>
                    </a:lnTo>
                    <a:lnTo>
                      <a:pt x="79" y="419"/>
                    </a:lnTo>
                    <a:lnTo>
                      <a:pt x="79" y="412"/>
                    </a:lnTo>
                    <a:lnTo>
                      <a:pt x="86" y="397"/>
                    </a:lnTo>
                    <a:lnTo>
                      <a:pt x="107" y="390"/>
                    </a:lnTo>
                    <a:lnTo>
                      <a:pt x="107" y="383"/>
                    </a:lnTo>
                    <a:lnTo>
                      <a:pt x="116" y="383"/>
                    </a:lnTo>
                    <a:lnTo>
                      <a:pt x="116" y="369"/>
                    </a:lnTo>
                    <a:lnTo>
                      <a:pt x="123" y="354"/>
                    </a:lnTo>
                    <a:lnTo>
                      <a:pt x="123" y="347"/>
                    </a:lnTo>
                    <a:lnTo>
                      <a:pt x="130" y="347"/>
                    </a:lnTo>
                    <a:lnTo>
                      <a:pt x="130" y="340"/>
                    </a:lnTo>
                    <a:lnTo>
                      <a:pt x="116" y="340"/>
                    </a:lnTo>
                    <a:lnTo>
                      <a:pt x="116" y="311"/>
                    </a:lnTo>
                    <a:lnTo>
                      <a:pt x="130" y="326"/>
                    </a:lnTo>
                    <a:lnTo>
                      <a:pt x="152" y="311"/>
                    </a:lnTo>
                    <a:lnTo>
                      <a:pt x="159" y="282"/>
                    </a:lnTo>
                    <a:lnTo>
                      <a:pt x="152" y="274"/>
                    </a:lnTo>
                    <a:lnTo>
                      <a:pt x="159" y="274"/>
                    </a:lnTo>
                    <a:lnTo>
                      <a:pt x="173" y="274"/>
                    </a:lnTo>
                    <a:lnTo>
                      <a:pt x="216" y="267"/>
                    </a:lnTo>
                    <a:lnTo>
                      <a:pt x="231" y="239"/>
                    </a:lnTo>
                    <a:lnTo>
                      <a:pt x="231" y="231"/>
                    </a:lnTo>
                    <a:lnTo>
                      <a:pt x="216" y="224"/>
                    </a:lnTo>
                    <a:lnTo>
                      <a:pt x="216" y="217"/>
                    </a:lnTo>
                    <a:lnTo>
                      <a:pt x="202" y="210"/>
                    </a:lnTo>
                    <a:lnTo>
                      <a:pt x="202" y="196"/>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0" name="Freeform 243"/>
              <p:cNvSpPr>
                <a:spLocks/>
              </p:cNvSpPr>
              <p:nvPr/>
            </p:nvSpPr>
            <p:spPr bwMode="grayWhite">
              <a:xfrm>
                <a:off x="2290763" y="4370388"/>
                <a:ext cx="280987" cy="407987"/>
              </a:xfrm>
              <a:custGeom>
                <a:avLst/>
                <a:gdLst>
                  <a:gd name="T0" fmla="*/ 2147483647 w 152"/>
                  <a:gd name="T1" fmla="*/ 2147483647 h 231"/>
                  <a:gd name="T2" fmla="*/ 2147483647 w 152"/>
                  <a:gd name="T3" fmla="*/ 2147483647 h 231"/>
                  <a:gd name="T4" fmla="*/ 2147483647 w 152"/>
                  <a:gd name="T5" fmla="*/ 2147483647 h 231"/>
                  <a:gd name="T6" fmla="*/ 2147483647 w 152"/>
                  <a:gd name="T7" fmla="*/ 2147483647 h 231"/>
                  <a:gd name="T8" fmla="*/ 2147483647 w 152"/>
                  <a:gd name="T9" fmla="*/ 2147483647 h 231"/>
                  <a:gd name="T10" fmla="*/ 2147483647 w 152"/>
                  <a:gd name="T11" fmla="*/ 2147483647 h 231"/>
                  <a:gd name="T12" fmla="*/ 2147483647 w 152"/>
                  <a:gd name="T13" fmla="*/ 2147483647 h 231"/>
                  <a:gd name="T14" fmla="*/ 2147483647 w 152"/>
                  <a:gd name="T15" fmla="*/ 2147483647 h 231"/>
                  <a:gd name="T16" fmla="*/ 2147483647 w 152"/>
                  <a:gd name="T17" fmla="*/ 2147483647 h 231"/>
                  <a:gd name="T18" fmla="*/ 2147483647 w 152"/>
                  <a:gd name="T19" fmla="*/ 2147483647 h 231"/>
                  <a:gd name="T20" fmla="*/ 2147483647 w 152"/>
                  <a:gd name="T21" fmla="*/ 2147483647 h 231"/>
                  <a:gd name="T22" fmla="*/ 2147483647 w 152"/>
                  <a:gd name="T23" fmla="*/ 2147483647 h 231"/>
                  <a:gd name="T24" fmla="*/ 2147483647 w 152"/>
                  <a:gd name="T25" fmla="*/ 2147483647 h 231"/>
                  <a:gd name="T26" fmla="*/ 2147483647 w 152"/>
                  <a:gd name="T27" fmla="*/ 2147483647 h 231"/>
                  <a:gd name="T28" fmla="*/ 2147483647 w 152"/>
                  <a:gd name="T29" fmla="*/ 2147483647 h 231"/>
                  <a:gd name="T30" fmla="*/ 2147483647 w 152"/>
                  <a:gd name="T31" fmla="*/ 2147483647 h 231"/>
                  <a:gd name="T32" fmla="*/ 2147483647 w 152"/>
                  <a:gd name="T33" fmla="*/ 2147483647 h 231"/>
                  <a:gd name="T34" fmla="*/ 2147483647 w 152"/>
                  <a:gd name="T35" fmla="*/ 2147483647 h 231"/>
                  <a:gd name="T36" fmla="*/ 2147483647 w 152"/>
                  <a:gd name="T37" fmla="*/ 2147483647 h 231"/>
                  <a:gd name="T38" fmla="*/ 2147483647 w 152"/>
                  <a:gd name="T39" fmla="*/ 0 h 231"/>
                  <a:gd name="T40" fmla="*/ 2147483647 w 152"/>
                  <a:gd name="T41" fmla="*/ 2147483647 h 231"/>
                  <a:gd name="T42" fmla="*/ 2147483647 w 152"/>
                  <a:gd name="T43" fmla="*/ 2147483647 h 231"/>
                  <a:gd name="T44" fmla="*/ 2147483647 w 152"/>
                  <a:gd name="T45" fmla="*/ 2147483647 h 231"/>
                  <a:gd name="T46" fmla="*/ 2147483647 w 152"/>
                  <a:gd name="T47" fmla="*/ 2147483647 h 231"/>
                  <a:gd name="T48" fmla="*/ 2147483647 w 152"/>
                  <a:gd name="T49" fmla="*/ 2147483647 h 231"/>
                  <a:gd name="T50" fmla="*/ 2147483647 w 152"/>
                  <a:gd name="T51" fmla="*/ 2147483647 h 231"/>
                  <a:gd name="T52" fmla="*/ 2147483647 w 152"/>
                  <a:gd name="T53" fmla="*/ 2147483647 h 231"/>
                  <a:gd name="T54" fmla="*/ 2147483647 w 152"/>
                  <a:gd name="T55" fmla="*/ 2147483647 h 231"/>
                  <a:gd name="T56" fmla="*/ 2147483647 w 152"/>
                  <a:gd name="T57" fmla="*/ 2147483647 h 231"/>
                  <a:gd name="T58" fmla="*/ 2147483647 w 152"/>
                  <a:gd name="T59" fmla="*/ 2147483647 h 231"/>
                  <a:gd name="T60" fmla="*/ 2147483647 w 152"/>
                  <a:gd name="T61" fmla="*/ 2147483647 h 231"/>
                  <a:gd name="T62" fmla="*/ 2147483647 w 152"/>
                  <a:gd name="T63" fmla="*/ 2147483647 h 231"/>
                  <a:gd name="T64" fmla="*/ 2147483647 w 152"/>
                  <a:gd name="T65" fmla="*/ 2147483647 h 231"/>
                  <a:gd name="T66" fmla="*/ 2147483647 w 152"/>
                  <a:gd name="T67" fmla="*/ 2147483647 h 231"/>
                  <a:gd name="T68" fmla="*/ 2147483647 w 152"/>
                  <a:gd name="T69" fmla="*/ 2147483647 h 231"/>
                  <a:gd name="T70" fmla="*/ 0 w 152"/>
                  <a:gd name="T71" fmla="*/ 2147483647 h 231"/>
                  <a:gd name="T72" fmla="*/ 0 w 152"/>
                  <a:gd name="T73" fmla="*/ 2147483647 h 231"/>
                  <a:gd name="T74" fmla="*/ 2147483647 w 152"/>
                  <a:gd name="T75" fmla="*/ 2147483647 h 231"/>
                  <a:gd name="T76" fmla="*/ 2147483647 w 152"/>
                  <a:gd name="T77" fmla="*/ 2147483647 h 231"/>
                  <a:gd name="T78" fmla="*/ 2147483647 w 152"/>
                  <a:gd name="T79" fmla="*/ 2147483647 h 231"/>
                  <a:gd name="T80" fmla="*/ 2147483647 w 152"/>
                  <a:gd name="T81" fmla="*/ 2147483647 h 231"/>
                  <a:gd name="T82" fmla="*/ 2147483647 w 152"/>
                  <a:gd name="T83" fmla="*/ 2147483647 h 231"/>
                  <a:gd name="T84" fmla="*/ 2147483647 w 152"/>
                  <a:gd name="T85" fmla="*/ 2147483647 h 231"/>
                  <a:gd name="T86" fmla="*/ 2147483647 w 152"/>
                  <a:gd name="T87" fmla="*/ 2147483647 h 231"/>
                  <a:gd name="T88" fmla="*/ 2147483647 w 152"/>
                  <a:gd name="T89" fmla="*/ 2147483647 h 231"/>
                  <a:gd name="T90" fmla="*/ 2147483647 w 152"/>
                  <a:gd name="T91" fmla="*/ 2147483647 h 231"/>
                  <a:gd name="T92" fmla="*/ 2147483647 w 152"/>
                  <a:gd name="T93" fmla="*/ 2147483647 h 2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2" h="231">
                    <a:moveTo>
                      <a:pt x="116" y="231"/>
                    </a:moveTo>
                    <a:lnTo>
                      <a:pt x="130" y="194"/>
                    </a:lnTo>
                    <a:lnTo>
                      <a:pt x="116" y="165"/>
                    </a:lnTo>
                    <a:lnTo>
                      <a:pt x="130" y="165"/>
                    </a:lnTo>
                    <a:lnTo>
                      <a:pt x="116" y="158"/>
                    </a:lnTo>
                    <a:lnTo>
                      <a:pt x="116" y="151"/>
                    </a:lnTo>
                    <a:lnTo>
                      <a:pt x="152" y="151"/>
                    </a:lnTo>
                    <a:lnTo>
                      <a:pt x="152" y="130"/>
                    </a:lnTo>
                    <a:lnTo>
                      <a:pt x="145" y="115"/>
                    </a:lnTo>
                    <a:lnTo>
                      <a:pt x="152" y="87"/>
                    </a:lnTo>
                    <a:lnTo>
                      <a:pt x="130" y="87"/>
                    </a:lnTo>
                    <a:lnTo>
                      <a:pt x="116" y="78"/>
                    </a:lnTo>
                    <a:lnTo>
                      <a:pt x="94" y="78"/>
                    </a:lnTo>
                    <a:lnTo>
                      <a:pt x="87" y="71"/>
                    </a:lnTo>
                    <a:lnTo>
                      <a:pt x="87" y="57"/>
                    </a:lnTo>
                    <a:lnTo>
                      <a:pt x="73" y="43"/>
                    </a:lnTo>
                    <a:lnTo>
                      <a:pt x="87" y="28"/>
                    </a:lnTo>
                    <a:lnTo>
                      <a:pt x="94" y="14"/>
                    </a:lnTo>
                    <a:lnTo>
                      <a:pt x="101" y="7"/>
                    </a:lnTo>
                    <a:lnTo>
                      <a:pt x="94" y="0"/>
                    </a:lnTo>
                    <a:lnTo>
                      <a:pt x="73" y="14"/>
                    </a:lnTo>
                    <a:lnTo>
                      <a:pt x="51" y="28"/>
                    </a:lnTo>
                    <a:lnTo>
                      <a:pt x="44" y="43"/>
                    </a:lnTo>
                    <a:lnTo>
                      <a:pt x="21" y="50"/>
                    </a:lnTo>
                    <a:lnTo>
                      <a:pt x="21" y="71"/>
                    </a:lnTo>
                    <a:lnTo>
                      <a:pt x="14" y="50"/>
                    </a:lnTo>
                    <a:lnTo>
                      <a:pt x="21" y="57"/>
                    </a:lnTo>
                    <a:lnTo>
                      <a:pt x="14" y="71"/>
                    </a:lnTo>
                    <a:lnTo>
                      <a:pt x="14" y="78"/>
                    </a:lnTo>
                    <a:lnTo>
                      <a:pt x="14" y="87"/>
                    </a:lnTo>
                    <a:lnTo>
                      <a:pt x="14" y="122"/>
                    </a:lnTo>
                    <a:lnTo>
                      <a:pt x="21" y="122"/>
                    </a:lnTo>
                    <a:lnTo>
                      <a:pt x="14" y="144"/>
                    </a:lnTo>
                    <a:lnTo>
                      <a:pt x="7" y="144"/>
                    </a:lnTo>
                    <a:lnTo>
                      <a:pt x="7" y="151"/>
                    </a:lnTo>
                    <a:lnTo>
                      <a:pt x="0" y="151"/>
                    </a:lnTo>
                    <a:lnTo>
                      <a:pt x="0" y="158"/>
                    </a:lnTo>
                    <a:lnTo>
                      <a:pt x="21" y="173"/>
                    </a:lnTo>
                    <a:lnTo>
                      <a:pt x="44" y="165"/>
                    </a:lnTo>
                    <a:lnTo>
                      <a:pt x="51" y="173"/>
                    </a:lnTo>
                    <a:lnTo>
                      <a:pt x="65" y="194"/>
                    </a:lnTo>
                    <a:lnTo>
                      <a:pt x="73" y="208"/>
                    </a:lnTo>
                    <a:lnTo>
                      <a:pt x="109" y="201"/>
                    </a:lnTo>
                    <a:lnTo>
                      <a:pt x="116" y="208"/>
                    </a:lnTo>
                    <a:lnTo>
                      <a:pt x="116" y="217"/>
                    </a:lnTo>
                    <a:lnTo>
                      <a:pt x="109" y="217"/>
                    </a:lnTo>
                    <a:lnTo>
                      <a:pt x="116" y="23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1" name="Freeform 244"/>
              <p:cNvSpPr>
                <a:spLocks/>
              </p:cNvSpPr>
              <p:nvPr/>
            </p:nvSpPr>
            <p:spPr bwMode="grayWhite">
              <a:xfrm>
                <a:off x="2239963" y="4648200"/>
                <a:ext cx="144462" cy="153988"/>
              </a:xfrm>
              <a:custGeom>
                <a:avLst/>
                <a:gdLst>
                  <a:gd name="T0" fmla="*/ 2147483647 w 80"/>
                  <a:gd name="T1" fmla="*/ 2147483647 h 87"/>
                  <a:gd name="T2" fmla="*/ 2147483647 w 80"/>
                  <a:gd name="T3" fmla="*/ 2147483647 h 87"/>
                  <a:gd name="T4" fmla="*/ 2147483647 w 80"/>
                  <a:gd name="T5" fmla="*/ 2147483647 h 87"/>
                  <a:gd name="T6" fmla="*/ 2147483647 w 80"/>
                  <a:gd name="T7" fmla="*/ 0 h 87"/>
                  <a:gd name="T8" fmla="*/ 2147483647 w 80"/>
                  <a:gd name="T9" fmla="*/ 2147483647 h 87"/>
                  <a:gd name="T10" fmla="*/ 2147483647 w 80"/>
                  <a:gd name="T11" fmla="*/ 2147483647 h 87"/>
                  <a:gd name="T12" fmla="*/ 0 w 80"/>
                  <a:gd name="T13" fmla="*/ 2147483647 h 87"/>
                  <a:gd name="T14" fmla="*/ 0 w 80"/>
                  <a:gd name="T15" fmla="*/ 2147483647 h 87"/>
                  <a:gd name="T16" fmla="*/ 2147483647 w 80"/>
                  <a:gd name="T17" fmla="*/ 2147483647 h 87"/>
                  <a:gd name="T18" fmla="*/ 2147483647 w 80"/>
                  <a:gd name="T19" fmla="*/ 2147483647 h 87"/>
                  <a:gd name="T20" fmla="*/ 2147483647 w 80"/>
                  <a:gd name="T21" fmla="*/ 2147483647 h 87"/>
                  <a:gd name="T22" fmla="*/ 2147483647 w 80"/>
                  <a:gd name="T23" fmla="*/ 2147483647 h 87"/>
                  <a:gd name="T24" fmla="*/ 0 w 80"/>
                  <a:gd name="T25" fmla="*/ 2147483647 h 87"/>
                  <a:gd name="T26" fmla="*/ 2147483647 w 80"/>
                  <a:gd name="T27" fmla="*/ 2147483647 h 87"/>
                  <a:gd name="T28" fmla="*/ 2147483647 w 80"/>
                  <a:gd name="T29" fmla="*/ 2147483647 h 87"/>
                  <a:gd name="T30" fmla="*/ 2147483647 w 80"/>
                  <a:gd name="T31" fmla="*/ 2147483647 h 87"/>
                  <a:gd name="T32" fmla="*/ 2147483647 w 80"/>
                  <a:gd name="T33" fmla="*/ 2147483647 h 87"/>
                  <a:gd name="T34" fmla="*/ 2147483647 w 80"/>
                  <a:gd name="T35" fmla="*/ 2147483647 h 87"/>
                  <a:gd name="T36" fmla="*/ 2147483647 w 80"/>
                  <a:gd name="T37" fmla="*/ 2147483647 h 87"/>
                  <a:gd name="T38" fmla="*/ 2147483647 w 80"/>
                  <a:gd name="T39" fmla="*/ 2147483647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87">
                    <a:moveTo>
                      <a:pt x="80" y="15"/>
                    </a:moveTo>
                    <a:lnTo>
                      <a:pt x="73" y="7"/>
                    </a:lnTo>
                    <a:lnTo>
                      <a:pt x="50" y="15"/>
                    </a:lnTo>
                    <a:lnTo>
                      <a:pt x="29" y="0"/>
                    </a:lnTo>
                    <a:lnTo>
                      <a:pt x="7" y="7"/>
                    </a:lnTo>
                    <a:lnTo>
                      <a:pt x="7" y="15"/>
                    </a:lnTo>
                    <a:lnTo>
                      <a:pt x="0" y="29"/>
                    </a:lnTo>
                    <a:lnTo>
                      <a:pt x="0" y="43"/>
                    </a:lnTo>
                    <a:lnTo>
                      <a:pt x="7" y="59"/>
                    </a:lnTo>
                    <a:lnTo>
                      <a:pt x="7" y="50"/>
                    </a:lnTo>
                    <a:lnTo>
                      <a:pt x="14" y="50"/>
                    </a:lnTo>
                    <a:lnTo>
                      <a:pt x="7" y="59"/>
                    </a:lnTo>
                    <a:lnTo>
                      <a:pt x="0" y="80"/>
                    </a:lnTo>
                    <a:lnTo>
                      <a:pt x="14" y="87"/>
                    </a:lnTo>
                    <a:lnTo>
                      <a:pt x="43" y="59"/>
                    </a:lnTo>
                    <a:lnTo>
                      <a:pt x="57" y="50"/>
                    </a:lnTo>
                    <a:lnTo>
                      <a:pt x="73" y="43"/>
                    </a:lnTo>
                    <a:lnTo>
                      <a:pt x="80" y="29"/>
                    </a:lnTo>
                    <a:lnTo>
                      <a:pt x="73" y="15"/>
                    </a:lnTo>
                    <a:lnTo>
                      <a:pt x="80" y="15"/>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2" name="Freeform 245"/>
              <p:cNvSpPr>
                <a:spLocks/>
              </p:cNvSpPr>
              <p:nvPr/>
            </p:nvSpPr>
            <p:spPr bwMode="grayWhite">
              <a:xfrm>
                <a:off x="2225675" y="4676775"/>
                <a:ext cx="317500" cy="460375"/>
              </a:xfrm>
              <a:custGeom>
                <a:avLst/>
                <a:gdLst>
                  <a:gd name="T0" fmla="*/ 2147483647 w 173"/>
                  <a:gd name="T1" fmla="*/ 2147483647 h 260"/>
                  <a:gd name="T2" fmla="*/ 2147483647 w 173"/>
                  <a:gd name="T3" fmla="*/ 2147483647 h 260"/>
                  <a:gd name="T4" fmla="*/ 2147483647 w 173"/>
                  <a:gd name="T5" fmla="*/ 2147483647 h 260"/>
                  <a:gd name="T6" fmla="*/ 2147483647 w 173"/>
                  <a:gd name="T7" fmla="*/ 2147483647 h 260"/>
                  <a:gd name="T8" fmla="*/ 2147483647 w 173"/>
                  <a:gd name="T9" fmla="*/ 2147483647 h 260"/>
                  <a:gd name="T10" fmla="*/ 2147483647 w 173"/>
                  <a:gd name="T11" fmla="*/ 2147483647 h 260"/>
                  <a:gd name="T12" fmla="*/ 2147483647 w 173"/>
                  <a:gd name="T13" fmla="*/ 2147483647 h 260"/>
                  <a:gd name="T14" fmla="*/ 2147483647 w 173"/>
                  <a:gd name="T15" fmla="*/ 2147483647 h 260"/>
                  <a:gd name="T16" fmla="*/ 2147483647 w 173"/>
                  <a:gd name="T17" fmla="*/ 2147483647 h 260"/>
                  <a:gd name="T18" fmla="*/ 2147483647 w 173"/>
                  <a:gd name="T19" fmla="*/ 2147483647 h 260"/>
                  <a:gd name="T20" fmla="*/ 2147483647 w 173"/>
                  <a:gd name="T21" fmla="*/ 2147483647 h 260"/>
                  <a:gd name="T22" fmla="*/ 2147483647 w 173"/>
                  <a:gd name="T23" fmla="*/ 2147483647 h 260"/>
                  <a:gd name="T24" fmla="*/ 2147483647 w 173"/>
                  <a:gd name="T25" fmla="*/ 2147483647 h 260"/>
                  <a:gd name="T26" fmla="*/ 2147483647 w 173"/>
                  <a:gd name="T27" fmla="*/ 2147483647 h 260"/>
                  <a:gd name="T28" fmla="*/ 2147483647 w 173"/>
                  <a:gd name="T29" fmla="*/ 0 h 260"/>
                  <a:gd name="T30" fmla="*/ 2147483647 w 173"/>
                  <a:gd name="T31" fmla="*/ 0 h 260"/>
                  <a:gd name="T32" fmla="*/ 2147483647 w 173"/>
                  <a:gd name="T33" fmla="*/ 2147483647 h 260"/>
                  <a:gd name="T34" fmla="*/ 2147483647 w 173"/>
                  <a:gd name="T35" fmla="*/ 2147483647 h 260"/>
                  <a:gd name="T36" fmla="*/ 2147483647 w 173"/>
                  <a:gd name="T37" fmla="*/ 2147483647 h 260"/>
                  <a:gd name="T38" fmla="*/ 2147483647 w 173"/>
                  <a:gd name="T39" fmla="*/ 2147483647 h 260"/>
                  <a:gd name="T40" fmla="*/ 2147483647 w 173"/>
                  <a:gd name="T41" fmla="*/ 2147483647 h 260"/>
                  <a:gd name="T42" fmla="*/ 2147483647 w 173"/>
                  <a:gd name="T43" fmla="*/ 2147483647 h 260"/>
                  <a:gd name="T44" fmla="*/ 2147483647 w 173"/>
                  <a:gd name="T45" fmla="*/ 2147483647 h 260"/>
                  <a:gd name="T46" fmla="*/ 0 w 173"/>
                  <a:gd name="T47" fmla="*/ 2147483647 h 260"/>
                  <a:gd name="T48" fmla="*/ 2147483647 w 173"/>
                  <a:gd name="T49" fmla="*/ 2147483647 h 260"/>
                  <a:gd name="T50" fmla="*/ 0 w 173"/>
                  <a:gd name="T51" fmla="*/ 2147483647 h 260"/>
                  <a:gd name="T52" fmla="*/ 2147483647 w 173"/>
                  <a:gd name="T53" fmla="*/ 2147483647 h 260"/>
                  <a:gd name="T54" fmla="*/ 2147483647 w 173"/>
                  <a:gd name="T55" fmla="*/ 2147483647 h 260"/>
                  <a:gd name="T56" fmla="*/ 2147483647 w 173"/>
                  <a:gd name="T57" fmla="*/ 2147483647 h 260"/>
                  <a:gd name="T58" fmla="*/ 2147483647 w 173"/>
                  <a:gd name="T59" fmla="*/ 2147483647 h 260"/>
                  <a:gd name="T60" fmla="*/ 2147483647 w 173"/>
                  <a:gd name="T61" fmla="*/ 2147483647 h 260"/>
                  <a:gd name="T62" fmla="*/ 2147483647 w 173"/>
                  <a:gd name="T63" fmla="*/ 2147483647 h 260"/>
                  <a:gd name="T64" fmla="*/ 2147483647 w 173"/>
                  <a:gd name="T65" fmla="*/ 2147483647 h 260"/>
                  <a:gd name="T66" fmla="*/ 2147483647 w 173"/>
                  <a:gd name="T67" fmla="*/ 2147483647 h 260"/>
                  <a:gd name="T68" fmla="*/ 2147483647 w 173"/>
                  <a:gd name="T69" fmla="*/ 2147483647 h 2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3" h="260">
                    <a:moveTo>
                      <a:pt x="166" y="151"/>
                    </a:moveTo>
                    <a:lnTo>
                      <a:pt x="145" y="151"/>
                    </a:lnTo>
                    <a:lnTo>
                      <a:pt x="145" y="137"/>
                    </a:lnTo>
                    <a:lnTo>
                      <a:pt x="130" y="144"/>
                    </a:lnTo>
                    <a:lnTo>
                      <a:pt x="109" y="137"/>
                    </a:lnTo>
                    <a:lnTo>
                      <a:pt x="101" y="108"/>
                    </a:lnTo>
                    <a:lnTo>
                      <a:pt x="123" y="72"/>
                    </a:lnTo>
                    <a:lnTo>
                      <a:pt x="152" y="58"/>
                    </a:lnTo>
                    <a:lnTo>
                      <a:pt x="145" y="44"/>
                    </a:lnTo>
                    <a:lnTo>
                      <a:pt x="152" y="44"/>
                    </a:lnTo>
                    <a:lnTo>
                      <a:pt x="152" y="35"/>
                    </a:lnTo>
                    <a:lnTo>
                      <a:pt x="145" y="28"/>
                    </a:lnTo>
                    <a:lnTo>
                      <a:pt x="109" y="35"/>
                    </a:lnTo>
                    <a:lnTo>
                      <a:pt x="101" y="21"/>
                    </a:lnTo>
                    <a:lnTo>
                      <a:pt x="87" y="0"/>
                    </a:lnTo>
                    <a:lnTo>
                      <a:pt x="80" y="0"/>
                    </a:lnTo>
                    <a:lnTo>
                      <a:pt x="87" y="14"/>
                    </a:lnTo>
                    <a:lnTo>
                      <a:pt x="80" y="28"/>
                    </a:lnTo>
                    <a:lnTo>
                      <a:pt x="64" y="35"/>
                    </a:lnTo>
                    <a:lnTo>
                      <a:pt x="50" y="44"/>
                    </a:lnTo>
                    <a:lnTo>
                      <a:pt x="21" y="72"/>
                    </a:lnTo>
                    <a:lnTo>
                      <a:pt x="7" y="65"/>
                    </a:lnTo>
                    <a:lnTo>
                      <a:pt x="14" y="44"/>
                    </a:lnTo>
                    <a:lnTo>
                      <a:pt x="0" y="65"/>
                    </a:lnTo>
                    <a:lnTo>
                      <a:pt x="7" y="80"/>
                    </a:lnTo>
                    <a:lnTo>
                      <a:pt x="0" y="80"/>
                    </a:lnTo>
                    <a:lnTo>
                      <a:pt x="14" y="101"/>
                    </a:lnTo>
                    <a:lnTo>
                      <a:pt x="36" y="115"/>
                    </a:lnTo>
                    <a:lnTo>
                      <a:pt x="80" y="210"/>
                    </a:lnTo>
                    <a:lnTo>
                      <a:pt x="145" y="260"/>
                    </a:lnTo>
                    <a:lnTo>
                      <a:pt x="166" y="253"/>
                    </a:lnTo>
                    <a:lnTo>
                      <a:pt x="173" y="231"/>
                    </a:lnTo>
                    <a:lnTo>
                      <a:pt x="166" y="224"/>
                    </a:lnTo>
                    <a:lnTo>
                      <a:pt x="173" y="173"/>
                    </a:lnTo>
                    <a:lnTo>
                      <a:pt x="166" y="15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3" name="Freeform 246"/>
              <p:cNvSpPr>
                <a:spLocks/>
              </p:cNvSpPr>
              <p:nvPr/>
            </p:nvSpPr>
            <p:spPr bwMode="grayWhite">
              <a:xfrm>
                <a:off x="2528888" y="4918075"/>
                <a:ext cx="280987" cy="346075"/>
              </a:xfrm>
              <a:custGeom>
                <a:avLst/>
                <a:gdLst>
                  <a:gd name="T0" fmla="*/ 2147483647 w 152"/>
                  <a:gd name="T1" fmla="*/ 2147483647 h 196"/>
                  <a:gd name="T2" fmla="*/ 2147483647 w 152"/>
                  <a:gd name="T3" fmla="*/ 2147483647 h 196"/>
                  <a:gd name="T4" fmla="*/ 2147483647 w 152"/>
                  <a:gd name="T5" fmla="*/ 2147483647 h 196"/>
                  <a:gd name="T6" fmla="*/ 2147483647 w 152"/>
                  <a:gd name="T7" fmla="*/ 2147483647 h 196"/>
                  <a:gd name="T8" fmla="*/ 2147483647 w 152"/>
                  <a:gd name="T9" fmla="*/ 2147483647 h 196"/>
                  <a:gd name="T10" fmla="*/ 2147483647 w 152"/>
                  <a:gd name="T11" fmla="*/ 2147483647 h 196"/>
                  <a:gd name="T12" fmla="*/ 2147483647 w 152"/>
                  <a:gd name="T13" fmla="*/ 2147483647 h 196"/>
                  <a:gd name="T14" fmla="*/ 2147483647 w 152"/>
                  <a:gd name="T15" fmla="*/ 2147483647 h 196"/>
                  <a:gd name="T16" fmla="*/ 2147483647 w 152"/>
                  <a:gd name="T17" fmla="*/ 2147483647 h 196"/>
                  <a:gd name="T18" fmla="*/ 2147483647 w 152"/>
                  <a:gd name="T19" fmla="*/ 2147483647 h 196"/>
                  <a:gd name="T20" fmla="*/ 2147483647 w 152"/>
                  <a:gd name="T21" fmla="*/ 0 h 196"/>
                  <a:gd name="T22" fmla="*/ 2147483647 w 152"/>
                  <a:gd name="T23" fmla="*/ 0 h 196"/>
                  <a:gd name="T24" fmla="*/ 2147483647 w 152"/>
                  <a:gd name="T25" fmla="*/ 2147483647 h 196"/>
                  <a:gd name="T26" fmla="*/ 0 w 152"/>
                  <a:gd name="T27" fmla="*/ 2147483647 h 196"/>
                  <a:gd name="T28" fmla="*/ 2147483647 w 152"/>
                  <a:gd name="T29" fmla="*/ 2147483647 h 196"/>
                  <a:gd name="T30" fmla="*/ 0 w 152"/>
                  <a:gd name="T31" fmla="*/ 2147483647 h 196"/>
                  <a:gd name="T32" fmla="*/ 2147483647 w 152"/>
                  <a:gd name="T33" fmla="*/ 2147483647 h 196"/>
                  <a:gd name="T34" fmla="*/ 0 w 152"/>
                  <a:gd name="T35" fmla="*/ 2147483647 h 196"/>
                  <a:gd name="T36" fmla="*/ 2147483647 w 152"/>
                  <a:gd name="T37" fmla="*/ 2147483647 h 196"/>
                  <a:gd name="T38" fmla="*/ 2147483647 w 152"/>
                  <a:gd name="T39" fmla="*/ 2147483647 h 196"/>
                  <a:gd name="T40" fmla="*/ 2147483647 w 152"/>
                  <a:gd name="T41" fmla="*/ 2147483647 h 196"/>
                  <a:gd name="T42" fmla="*/ 2147483647 w 152"/>
                  <a:gd name="T43" fmla="*/ 2147483647 h 196"/>
                  <a:gd name="T44" fmla="*/ 2147483647 w 152"/>
                  <a:gd name="T45" fmla="*/ 2147483647 h 196"/>
                  <a:gd name="T46" fmla="*/ 2147483647 w 152"/>
                  <a:gd name="T47" fmla="*/ 2147483647 h 196"/>
                  <a:gd name="T48" fmla="*/ 2147483647 w 152"/>
                  <a:gd name="T49" fmla="*/ 2147483647 h 196"/>
                  <a:gd name="T50" fmla="*/ 2147483647 w 152"/>
                  <a:gd name="T51" fmla="*/ 2147483647 h 196"/>
                  <a:gd name="T52" fmla="*/ 2147483647 w 152"/>
                  <a:gd name="T53" fmla="*/ 2147483647 h 196"/>
                  <a:gd name="T54" fmla="*/ 2147483647 w 152"/>
                  <a:gd name="T55" fmla="*/ 2147483647 h 196"/>
                  <a:gd name="T56" fmla="*/ 2147483647 w 152"/>
                  <a:gd name="T57" fmla="*/ 2147483647 h 1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2" h="196">
                    <a:moveTo>
                      <a:pt x="152" y="151"/>
                    </a:moveTo>
                    <a:lnTo>
                      <a:pt x="152" y="123"/>
                    </a:lnTo>
                    <a:lnTo>
                      <a:pt x="145" y="101"/>
                    </a:lnTo>
                    <a:lnTo>
                      <a:pt x="145" y="94"/>
                    </a:lnTo>
                    <a:lnTo>
                      <a:pt x="131" y="94"/>
                    </a:lnTo>
                    <a:lnTo>
                      <a:pt x="116" y="80"/>
                    </a:lnTo>
                    <a:lnTo>
                      <a:pt x="116" y="73"/>
                    </a:lnTo>
                    <a:lnTo>
                      <a:pt x="109" y="51"/>
                    </a:lnTo>
                    <a:lnTo>
                      <a:pt x="59" y="36"/>
                    </a:lnTo>
                    <a:lnTo>
                      <a:pt x="50" y="21"/>
                    </a:lnTo>
                    <a:lnTo>
                      <a:pt x="50" y="0"/>
                    </a:lnTo>
                    <a:lnTo>
                      <a:pt x="29" y="0"/>
                    </a:lnTo>
                    <a:lnTo>
                      <a:pt x="15" y="14"/>
                    </a:lnTo>
                    <a:lnTo>
                      <a:pt x="0" y="14"/>
                    </a:lnTo>
                    <a:lnTo>
                      <a:pt x="7" y="36"/>
                    </a:lnTo>
                    <a:lnTo>
                      <a:pt x="0" y="87"/>
                    </a:lnTo>
                    <a:lnTo>
                      <a:pt x="7" y="94"/>
                    </a:lnTo>
                    <a:lnTo>
                      <a:pt x="0" y="116"/>
                    </a:lnTo>
                    <a:lnTo>
                      <a:pt x="7" y="137"/>
                    </a:lnTo>
                    <a:lnTo>
                      <a:pt x="7" y="151"/>
                    </a:lnTo>
                    <a:lnTo>
                      <a:pt x="15" y="196"/>
                    </a:lnTo>
                    <a:lnTo>
                      <a:pt x="22" y="196"/>
                    </a:lnTo>
                    <a:lnTo>
                      <a:pt x="43" y="173"/>
                    </a:lnTo>
                    <a:lnTo>
                      <a:pt x="66" y="187"/>
                    </a:lnTo>
                    <a:lnTo>
                      <a:pt x="73" y="173"/>
                    </a:lnTo>
                    <a:lnTo>
                      <a:pt x="95" y="187"/>
                    </a:lnTo>
                    <a:lnTo>
                      <a:pt x="102" y="137"/>
                    </a:lnTo>
                    <a:lnTo>
                      <a:pt x="138" y="137"/>
                    </a:lnTo>
                    <a:lnTo>
                      <a:pt x="152" y="15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4" name="Freeform 247"/>
              <p:cNvSpPr>
                <a:spLocks/>
              </p:cNvSpPr>
              <p:nvPr/>
            </p:nvSpPr>
            <p:spPr bwMode="grayWhite">
              <a:xfrm>
                <a:off x="2705100" y="5160963"/>
                <a:ext cx="201613" cy="228600"/>
              </a:xfrm>
              <a:custGeom>
                <a:avLst/>
                <a:gdLst>
                  <a:gd name="T0" fmla="*/ 2147483647 w 108"/>
                  <a:gd name="T1" fmla="*/ 2147483647 h 130"/>
                  <a:gd name="T2" fmla="*/ 2147483647 w 108"/>
                  <a:gd name="T3" fmla="*/ 2147483647 h 130"/>
                  <a:gd name="T4" fmla="*/ 2147483647 w 108"/>
                  <a:gd name="T5" fmla="*/ 2147483647 h 130"/>
                  <a:gd name="T6" fmla="*/ 2147483647 w 108"/>
                  <a:gd name="T7" fmla="*/ 2147483647 h 130"/>
                  <a:gd name="T8" fmla="*/ 2147483647 w 108"/>
                  <a:gd name="T9" fmla="*/ 2147483647 h 130"/>
                  <a:gd name="T10" fmla="*/ 2147483647 w 108"/>
                  <a:gd name="T11" fmla="*/ 2147483647 h 130"/>
                  <a:gd name="T12" fmla="*/ 2147483647 w 108"/>
                  <a:gd name="T13" fmla="*/ 2147483647 h 130"/>
                  <a:gd name="T14" fmla="*/ 2147483647 w 108"/>
                  <a:gd name="T15" fmla="*/ 0 h 130"/>
                  <a:gd name="T16" fmla="*/ 2147483647 w 108"/>
                  <a:gd name="T17" fmla="*/ 0 h 130"/>
                  <a:gd name="T18" fmla="*/ 0 w 108"/>
                  <a:gd name="T19" fmla="*/ 2147483647 h 130"/>
                  <a:gd name="T20" fmla="*/ 2147483647 w 108"/>
                  <a:gd name="T21" fmla="*/ 2147483647 h 130"/>
                  <a:gd name="T22" fmla="*/ 2147483647 w 108"/>
                  <a:gd name="T23" fmla="*/ 2147483647 h 130"/>
                  <a:gd name="T24" fmla="*/ 2147483647 w 108"/>
                  <a:gd name="T25" fmla="*/ 2147483647 h 130"/>
                  <a:gd name="T26" fmla="*/ 2147483647 w 108"/>
                  <a:gd name="T27" fmla="*/ 2147483647 h 130"/>
                  <a:gd name="T28" fmla="*/ 2147483647 w 108"/>
                  <a:gd name="T29" fmla="*/ 2147483647 h 130"/>
                  <a:gd name="T30" fmla="*/ 2147483647 w 108"/>
                  <a:gd name="T31" fmla="*/ 2147483647 h 130"/>
                  <a:gd name="T32" fmla="*/ 2147483647 w 108"/>
                  <a:gd name="T33" fmla="*/ 2147483647 h 130"/>
                  <a:gd name="T34" fmla="*/ 2147483647 w 108"/>
                  <a:gd name="T35" fmla="*/ 2147483647 h 130"/>
                  <a:gd name="T36" fmla="*/ 2147483647 w 108"/>
                  <a:gd name="T37" fmla="*/ 2147483647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130">
                    <a:moveTo>
                      <a:pt x="100" y="94"/>
                    </a:moveTo>
                    <a:lnTo>
                      <a:pt x="108" y="73"/>
                    </a:lnTo>
                    <a:lnTo>
                      <a:pt x="93" y="66"/>
                    </a:lnTo>
                    <a:lnTo>
                      <a:pt x="93" y="50"/>
                    </a:lnTo>
                    <a:lnTo>
                      <a:pt x="86" y="50"/>
                    </a:lnTo>
                    <a:lnTo>
                      <a:pt x="57" y="36"/>
                    </a:lnTo>
                    <a:lnTo>
                      <a:pt x="57" y="14"/>
                    </a:lnTo>
                    <a:lnTo>
                      <a:pt x="43" y="0"/>
                    </a:lnTo>
                    <a:lnTo>
                      <a:pt x="7" y="0"/>
                    </a:lnTo>
                    <a:lnTo>
                      <a:pt x="0" y="50"/>
                    </a:lnTo>
                    <a:lnTo>
                      <a:pt x="14" y="73"/>
                    </a:lnTo>
                    <a:lnTo>
                      <a:pt x="43" y="73"/>
                    </a:lnTo>
                    <a:lnTo>
                      <a:pt x="57" y="94"/>
                    </a:lnTo>
                    <a:lnTo>
                      <a:pt x="57" y="102"/>
                    </a:lnTo>
                    <a:lnTo>
                      <a:pt x="50" y="116"/>
                    </a:lnTo>
                    <a:lnTo>
                      <a:pt x="79" y="130"/>
                    </a:lnTo>
                    <a:lnTo>
                      <a:pt x="86" y="116"/>
                    </a:lnTo>
                    <a:lnTo>
                      <a:pt x="100" y="109"/>
                    </a:lnTo>
                    <a:lnTo>
                      <a:pt x="100" y="94"/>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5" name="Freeform 248"/>
              <p:cNvSpPr>
                <a:spLocks/>
              </p:cNvSpPr>
              <p:nvPr/>
            </p:nvSpPr>
            <p:spPr bwMode="grayWhite">
              <a:xfrm>
                <a:off x="2797175" y="5465763"/>
                <a:ext cx="146050" cy="128587"/>
              </a:xfrm>
              <a:custGeom>
                <a:avLst/>
                <a:gdLst>
                  <a:gd name="T0" fmla="*/ 2147483647 w 80"/>
                  <a:gd name="T1" fmla="*/ 2147483647 h 73"/>
                  <a:gd name="T2" fmla="*/ 2147483647 w 80"/>
                  <a:gd name="T3" fmla="*/ 2147483647 h 73"/>
                  <a:gd name="T4" fmla="*/ 2147483647 w 80"/>
                  <a:gd name="T5" fmla="*/ 2147483647 h 73"/>
                  <a:gd name="T6" fmla="*/ 2147483647 w 80"/>
                  <a:gd name="T7" fmla="*/ 2147483647 h 73"/>
                  <a:gd name="T8" fmla="*/ 2147483647 w 80"/>
                  <a:gd name="T9" fmla="*/ 2147483647 h 73"/>
                  <a:gd name="T10" fmla="*/ 2147483647 w 80"/>
                  <a:gd name="T11" fmla="*/ 0 h 73"/>
                  <a:gd name="T12" fmla="*/ 2147483647 w 80"/>
                  <a:gd name="T13" fmla="*/ 0 h 73"/>
                  <a:gd name="T14" fmla="*/ 0 w 80"/>
                  <a:gd name="T15" fmla="*/ 2147483647 h 73"/>
                  <a:gd name="T16" fmla="*/ 2147483647 w 80"/>
                  <a:gd name="T17" fmla="*/ 2147483647 h 73"/>
                  <a:gd name="T18" fmla="*/ 2147483647 w 80"/>
                  <a:gd name="T19" fmla="*/ 2147483647 h 73"/>
                  <a:gd name="T20" fmla="*/ 2147483647 w 80"/>
                  <a:gd name="T21" fmla="*/ 2147483647 h 73"/>
                  <a:gd name="T22" fmla="*/ 2147483647 w 80"/>
                  <a:gd name="T23" fmla="*/ 2147483647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73">
                    <a:moveTo>
                      <a:pt x="73" y="51"/>
                    </a:moveTo>
                    <a:lnTo>
                      <a:pt x="80" y="30"/>
                    </a:lnTo>
                    <a:lnTo>
                      <a:pt x="73" y="23"/>
                    </a:lnTo>
                    <a:lnTo>
                      <a:pt x="43" y="7"/>
                    </a:lnTo>
                    <a:lnTo>
                      <a:pt x="36" y="7"/>
                    </a:lnTo>
                    <a:lnTo>
                      <a:pt x="29" y="0"/>
                    </a:lnTo>
                    <a:lnTo>
                      <a:pt x="14" y="0"/>
                    </a:lnTo>
                    <a:lnTo>
                      <a:pt x="0" y="59"/>
                    </a:lnTo>
                    <a:lnTo>
                      <a:pt x="7" y="59"/>
                    </a:lnTo>
                    <a:lnTo>
                      <a:pt x="36" y="73"/>
                    </a:lnTo>
                    <a:lnTo>
                      <a:pt x="58" y="73"/>
                    </a:lnTo>
                    <a:lnTo>
                      <a:pt x="73" y="5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6" name="Freeform 249"/>
              <p:cNvSpPr>
                <a:spLocks/>
              </p:cNvSpPr>
              <p:nvPr/>
            </p:nvSpPr>
            <p:spPr bwMode="grayWhite">
              <a:xfrm>
                <a:off x="2906713" y="4535488"/>
                <a:ext cx="61912" cy="100012"/>
              </a:xfrm>
              <a:custGeom>
                <a:avLst/>
                <a:gdLst>
                  <a:gd name="T0" fmla="*/ 0 w 36"/>
                  <a:gd name="T1" fmla="*/ 2147483647 h 57"/>
                  <a:gd name="T2" fmla="*/ 2147483647 w 36"/>
                  <a:gd name="T3" fmla="*/ 2147483647 h 57"/>
                  <a:gd name="T4" fmla="*/ 2147483647 w 36"/>
                  <a:gd name="T5" fmla="*/ 2147483647 h 57"/>
                  <a:gd name="T6" fmla="*/ 2147483647 w 36"/>
                  <a:gd name="T7" fmla="*/ 2147483647 h 57"/>
                  <a:gd name="T8" fmla="*/ 0 w 36"/>
                  <a:gd name="T9" fmla="*/ 0 h 57"/>
                  <a:gd name="T10" fmla="*/ 0 w 36"/>
                  <a:gd name="T11" fmla="*/ 2147483647 h 57"/>
                  <a:gd name="T12" fmla="*/ 0 w 36"/>
                  <a:gd name="T13" fmla="*/ 2147483647 h 57"/>
                  <a:gd name="T14" fmla="*/ 0 w 36"/>
                  <a:gd name="T15" fmla="*/ 2147483647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57">
                    <a:moveTo>
                      <a:pt x="0" y="50"/>
                    </a:moveTo>
                    <a:lnTo>
                      <a:pt x="15" y="57"/>
                    </a:lnTo>
                    <a:lnTo>
                      <a:pt x="22" y="50"/>
                    </a:lnTo>
                    <a:lnTo>
                      <a:pt x="36" y="28"/>
                    </a:lnTo>
                    <a:lnTo>
                      <a:pt x="0" y="0"/>
                    </a:lnTo>
                    <a:lnTo>
                      <a:pt x="0" y="7"/>
                    </a:lnTo>
                    <a:lnTo>
                      <a:pt x="0" y="28"/>
                    </a:lnTo>
                    <a:lnTo>
                      <a:pt x="0" y="5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7" name="Freeform 250"/>
              <p:cNvSpPr>
                <a:spLocks/>
              </p:cNvSpPr>
              <p:nvPr/>
            </p:nvSpPr>
            <p:spPr bwMode="grayWhite">
              <a:xfrm>
                <a:off x="2809875" y="4535488"/>
                <a:ext cx="96838" cy="100012"/>
              </a:xfrm>
              <a:custGeom>
                <a:avLst/>
                <a:gdLst>
                  <a:gd name="T0" fmla="*/ 2147483647 w 51"/>
                  <a:gd name="T1" fmla="*/ 2147483647 h 57"/>
                  <a:gd name="T2" fmla="*/ 2147483647 w 51"/>
                  <a:gd name="T3" fmla="*/ 2147483647 h 57"/>
                  <a:gd name="T4" fmla="*/ 2147483647 w 51"/>
                  <a:gd name="T5" fmla="*/ 2147483647 h 57"/>
                  <a:gd name="T6" fmla="*/ 2147483647 w 51"/>
                  <a:gd name="T7" fmla="*/ 0 h 57"/>
                  <a:gd name="T8" fmla="*/ 2147483647 w 51"/>
                  <a:gd name="T9" fmla="*/ 0 h 57"/>
                  <a:gd name="T10" fmla="*/ 0 w 51"/>
                  <a:gd name="T11" fmla="*/ 2147483647 h 57"/>
                  <a:gd name="T12" fmla="*/ 2147483647 w 51"/>
                  <a:gd name="T13" fmla="*/ 2147483647 h 57"/>
                  <a:gd name="T14" fmla="*/ 2147483647 w 51"/>
                  <a:gd name="T15" fmla="*/ 2147483647 h 57"/>
                  <a:gd name="T16" fmla="*/ 2147483647 w 51"/>
                  <a:gd name="T17" fmla="*/ 2147483647 h 57"/>
                  <a:gd name="T18" fmla="*/ 2147483647 w 51"/>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7">
                    <a:moveTo>
                      <a:pt x="51" y="50"/>
                    </a:moveTo>
                    <a:lnTo>
                      <a:pt x="51" y="28"/>
                    </a:lnTo>
                    <a:lnTo>
                      <a:pt x="51" y="7"/>
                    </a:lnTo>
                    <a:lnTo>
                      <a:pt x="51" y="0"/>
                    </a:lnTo>
                    <a:lnTo>
                      <a:pt x="22" y="0"/>
                    </a:lnTo>
                    <a:lnTo>
                      <a:pt x="0" y="21"/>
                    </a:lnTo>
                    <a:lnTo>
                      <a:pt x="22" y="57"/>
                    </a:lnTo>
                    <a:lnTo>
                      <a:pt x="29" y="57"/>
                    </a:lnTo>
                    <a:lnTo>
                      <a:pt x="36" y="50"/>
                    </a:lnTo>
                    <a:lnTo>
                      <a:pt x="51" y="5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8" name="Freeform 251"/>
              <p:cNvSpPr>
                <a:spLocks/>
              </p:cNvSpPr>
              <p:nvPr/>
            </p:nvSpPr>
            <p:spPr bwMode="grayWhite">
              <a:xfrm>
                <a:off x="2728913" y="4468813"/>
                <a:ext cx="122237" cy="179387"/>
              </a:xfrm>
              <a:custGeom>
                <a:avLst/>
                <a:gdLst>
                  <a:gd name="T0" fmla="*/ 2147483647 w 65"/>
                  <a:gd name="T1" fmla="*/ 0 h 101"/>
                  <a:gd name="T2" fmla="*/ 2147483647 w 65"/>
                  <a:gd name="T3" fmla="*/ 2147483647 h 101"/>
                  <a:gd name="T4" fmla="*/ 2147483647 w 65"/>
                  <a:gd name="T5" fmla="*/ 2147483647 h 101"/>
                  <a:gd name="T6" fmla="*/ 2147483647 w 65"/>
                  <a:gd name="T7" fmla="*/ 2147483647 h 101"/>
                  <a:gd name="T8" fmla="*/ 2147483647 w 65"/>
                  <a:gd name="T9" fmla="*/ 2147483647 h 101"/>
                  <a:gd name="T10" fmla="*/ 2147483647 w 65"/>
                  <a:gd name="T11" fmla="*/ 2147483647 h 101"/>
                  <a:gd name="T12" fmla="*/ 2147483647 w 65"/>
                  <a:gd name="T13" fmla="*/ 2147483647 h 101"/>
                  <a:gd name="T14" fmla="*/ 2147483647 w 65"/>
                  <a:gd name="T15" fmla="*/ 2147483647 h 101"/>
                  <a:gd name="T16" fmla="*/ 2147483647 w 65"/>
                  <a:gd name="T17" fmla="*/ 2147483647 h 101"/>
                  <a:gd name="T18" fmla="*/ 2147483647 w 65"/>
                  <a:gd name="T19" fmla="*/ 2147483647 h 101"/>
                  <a:gd name="T20" fmla="*/ 2147483647 w 65"/>
                  <a:gd name="T21" fmla="*/ 2147483647 h 101"/>
                  <a:gd name="T22" fmla="*/ 2147483647 w 65"/>
                  <a:gd name="T23" fmla="*/ 2147483647 h 101"/>
                  <a:gd name="T24" fmla="*/ 2147483647 w 65"/>
                  <a:gd name="T25" fmla="*/ 2147483647 h 101"/>
                  <a:gd name="T26" fmla="*/ 0 w 65"/>
                  <a:gd name="T27" fmla="*/ 2147483647 h 101"/>
                  <a:gd name="T28" fmla="*/ 0 w 65"/>
                  <a:gd name="T29" fmla="*/ 2147483647 h 101"/>
                  <a:gd name="T30" fmla="*/ 2147483647 w 65"/>
                  <a:gd name="T31" fmla="*/ 2147483647 h 101"/>
                  <a:gd name="T32" fmla="*/ 2147483647 w 65"/>
                  <a:gd name="T33" fmla="*/ 2147483647 h 101"/>
                  <a:gd name="T34" fmla="*/ 2147483647 w 65"/>
                  <a:gd name="T35" fmla="*/ 0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01">
                    <a:moveTo>
                      <a:pt x="22" y="0"/>
                    </a:moveTo>
                    <a:lnTo>
                      <a:pt x="36" y="14"/>
                    </a:lnTo>
                    <a:lnTo>
                      <a:pt x="36" y="21"/>
                    </a:lnTo>
                    <a:lnTo>
                      <a:pt x="43" y="21"/>
                    </a:lnTo>
                    <a:lnTo>
                      <a:pt x="65" y="37"/>
                    </a:lnTo>
                    <a:lnTo>
                      <a:pt x="43" y="58"/>
                    </a:lnTo>
                    <a:lnTo>
                      <a:pt x="65" y="94"/>
                    </a:lnTo>
                    <a:lnTo>
                      <a:pt x="36" y="101"/>
                    </a:lnTo>
                    <a:lnTo>
                      <a:pt x="29" y="101"/>
                    </a:lnTo>
                    <a:lnTo>
                      <a:pt x="22" y="87"/>
                    </a:lnTo>
                    <a:lnTo>
                      <a:pt x="22" y="58"/>
                    </a:lnTo>
                    <a:lnTo>
                      <a:pt x="22" y="44"/>
                    </a:lnTo>
                    <a:lnTo>
                      <a:pt x="7" y="44"/>
                    </a:lnTo>
                    <a:lnTo>
                      <a:pt x="0" y="37"/>
                    </a:lnTo>
                    <a:lnTo>
                      <a:pt x="0" y="21"/>
                    </a:lnTo>
                    <a:lnTo>
                      <a:pt x="7" y="21"/>
                    </a:lnTo>
                    <a:lnTo>
                      <a:pt x="7" y="14"/>
                    </a:lnTo>
                    <a:lnTo>
                      <a:pt x="22"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69" name="Freeform 252"/>
              <p:cNvSpPr>
                <a:spLocks/>
              </p:cNvSpPr>
              <p:nvPr/>
            </p:nvSpPr>
            <p:spPr bwMode="grayWhite">
              <a:xfrm>
                <a:off x="2424113" y="4379913"/>
                <a:ext cx="344487" cy="280987"/>
              </a:xfrm>
              <a:custGeom>
                <a:avLst/>
                <a:gdLst>
                  <a:gd name="T0" fmla="*/ 2147483647 w 188"/>
                  <a:gd name="T1" fmla="*/ 2147483647 h 158"/>
                  <a:gd name="T2" fmla="*/ 2147483647 w 188"/>
                  <a:gd name="T3" fmla="*/ 2147483647 h 158"/>
                  <a:gd name="T4" fmla="*/ 2147483647 w 188"/>
                  <a:gd name="T5" fmla="*/ 2147483647 h 158"/>
                  <a:gd name="T6" fmla="*/ 2147483647 w 188"/>
                  <a:gd name="T7" fmla="*/ 2147483647 h 158"/>
                  <a:gd name="T8" fmla="*/ 2147483647 w 188"/>
                  <a:gd name="T9" fmla="*/ 2147483647 h 158"/>
                  <a:gd name="T10" fmla="*/ 2147483647 w 188"/>
                  <a:gd name="T11" fmla="*/ 2147483647 h 158"/>
                  <a:gd name="T12" fmla="*/ 2147483647 w 188"/>
                  <a:gd name="T13" fmla="*/ 2147483647 h 158"/>
                  <a:gd name="T14" fmla="*/ 2147483647 w 188"/>
                  <a:gd name="T15" fmla="*/ 2147483647 h 158"/>
                  <a:gd name="T16" fmla="*/ 2147483647 w 188"/>
                  <a:gd name="T17" fmla="*/ 2147483647 h 158"/>
                  <a:gd name="T18" fmla="*/ 2147483647 w 188"/>
                  <a:gd name="T19" fmla="*/ 2147483647 h 158"/>
                  <a:gd name="T20" fmla="*/ 2147483647 w 188"/>
                  <a:gd name="T21" fmla="*/ 2147483647 h 158"/>
                  <a:gd name="T22" fmla="*/ 2147483647 w 188"/>
                  <a:gd name="T23" fmla="*/ 2147483647 h 158"/>
                  <a:gd name="T24" fmla="*/ 2147483647 w 188"/>
                  <a:gd name="T25" fmla="*/ 2147483647 h 158"/>
                  <a:gd name="T26" fmla="*/ 2147483647 w 188"/>
                  <a:gd name="T27" fmla="*/ 2147483647 h 158"/>
                  <a:gd name="T28" fmla="*/ 2147483647 w 188"/>
                  <a:gd name="T29" fmla="*/ 2147483647 h 158"/>
                  <a:gd name="T30" fmla="*/ 2147483647 w 188"/>
                  <a:gd name="T31" fmla="*/ 2147483647 h 158"/>
                  <a:gd name="T32" fmla="*/ 2147483647 w 188"/>
                  <a:gd name="T33" fmla="*/ 2147483647 h 158"/>
                  <a:gd name="T34" fmla="*/ 2147483647 w 188"/>
                  <a:gd name="T35" fmla="*/ 2147483647 h 158"/>
                  <a:gd name="T36" fmla="*/ 2147483647 w 188"/>
                  <a:gd name="T37" fmla="*/ 2147483647 h 158"/>
                  <a:gd name="T38" fmla="*/ 2147483647 w 188"/>
                  <a:gd name="T39" fmla="*/ 2147483647 h 158"/>
                  <a:gd name="T40" fmla="*/ 2147483647 w 188"/>
                  <a:gd name="T41" fmla="*/ 2147483647 h 158"/>
                  <a:gd name="T42" fmla="*/ 2147483647 w 188"/>
                  <a:gd name="T43" fmla="*/ 2147483647 h 158"/>
                  <a:gd name="T44" fmla="*/ 2147483647 w 188"/>
                  <a:gd name="T45" fmla="*/ 2147483647 h 158"/>
                  <a:gd name="T46" fmla="*/ 2147483647 w 188"/>
                  <a:gd name="T47" fmla="*/ 2147483647 h 158"/>
                  <a:gd name="T48" fmla="*/ 0 w 188"/>
                  <a:gd name="T49" fmla="*/ 2147483647 h 158"/>
                  <a:gd name="T50" fmla="*/ 2147483647 w 188"/>
                  <a:gd name="T51" fmla="*/ 2147483647 h 158"/>
                  <a:gd name="T52" fmla="*/ 2147483647 w 188"/>
                  <a:gd name="T53" fmla="*/ 2147483647 h 158"/>
                  <a:gd name="T54" fmla="*/ 2147483647 w 188"/>
                  <a:gd name="T55" fmla="*/ 2147483647 h 158"/>
                  <a:gd name="T56" fmla="*/ 2147483647 w 188"/>
                  <a:gd name="T57" fmla="*/ 2147483647 h 158"/>
                  <a:gd name="T58" fmla="*/ 2147483647 w 188"/>
                  <a:gd name="T59" fmla="*/ 2147483647 h 158"/>
                  <a:gd name="T60" fmla="*/ 2147483647 w 188"/>
                  <a:gd name="T61" fmla="*/ 2147483647 h 158"/>
                  <a:gd name="T62" fmla="*/ 2147483647 w 188"/>
                  <a:gd name="T63" fmla="*/ 2147483647 h 158"/>
                  <a:gd name="T64" fmla="*/ 2147483647 w 188"/>
                  <a:gd name="T65" fmla="*/ 2147483647 h 158"/>
                  <a:gd name="T66" fmla="*/ 2147483647 w 188"/>
                  <a:gd name="T67" fmla="*/ 0 h 158"/>
                  <a:gd name="T68" fmla="*/ 2147483647 w 188"/>
                  <a:gd name="T69" fmla="*/ 2147483647 h 158"/>
                  <a:gd name="T70" fmla="*/ 2147483647 w 188"/>
                  <a:gd name="T71" fmla="*/ 2147483647 h 158"/>
                  <a:gd name="T72" fmla="*/ 2147483647 w 188"/>
                  <a:gd name="T73" fmla="*/ 2147483647 h 158"/>
                  <a:gd name="T74" fmla="*/ 2147483647 w 188"/>
                  <a:gd name="T75" fmla="*/ 2147483647 h 158"/>
                  <a:gd name="T76" fmla="*/ 2147483647 w 188"/>
                  <a:gd name="T77" fmla="*/ 2147483647 h 158"/>
                  <a:gd name="T78" fmla="*/ 2147483647 w 188"/>
                  <a:gd name="T79" fmla="*/ 2147483647 h 158"/>
                  <a:gd name="T80" fmla="*/ 2147483647 w 188"/>
                  <a:gd name="T81" fmla="*/ 2147483647 h 158"/>
                  <a:gd name="T82" fmla="*/ 2147483647 w 188"/>
                  <a:gd name="T83" fmla="*/ 2147483647 h 158"/>
                  <a:gd name="T84" fmla="*/ 2147483647 w 188"/>
                  <a:gd name="T85" fmla="*/ 2147483647 h 158"/>
                  <a:gd name="T86" fmla="*/ 2147483647 w 188"/>
                  <a:gd name="T87" fmla="*/ 2147483647 h 158"/>
                  <a:gd name="T88" fmla="*/ 2147483647 w 188"/>
                  <a:gd name="T89" fmla="*/ 2147483647 h 158"/>
                  <a:gd name="T90" fmla="*/ 2147483647 w 188"/>
                  <a:gd name="T91" fmla="*/ 2147483647 h 158"/>
                  <a:gd name="T92" fmla="*/ 2147483647 w 188"/>
                  <a:gd name="T93" fmla="*/ 2147483647 h 1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8" h="158">
                    <a:moveTo>
                      <a:pt x="188" y="50"/>
                    </a:moveTo>
                    <a:lnTo>
                      <a:pt x="173" y="64"/>
                    </a:lnTo>
                    <a:lnTo>
                      <a:pt x="173" y="71"/>
                    </a:lnTo>
                    <a:lnTo>
                      <a:pt x="166" y="71"/>
                    </a:lnTo>
                    <a:lnTo>
                      <a:pt x="166" y="87"/>
                    </a:lnTo>
                    <a:lnTo>
                      <a:pt x="173" y="94"/>
                    </a:lnTo>
                    <a:lnTo>
                      <a:pt x="166" y="108"/>
                    </a:lnTo>
                    <a:lnTo>
                      <a:pt x="144" y="115"/>
                    </a:lnTo>
                    <a:lnTo>
                      <a:pt x="116" y="108"/>
                    </a:lnTo>
                    <a:lnTo>
                      <a:pt x="123" y="115"/>
                    </a:lnTo>
                    <a:lnTo>
                      <a:pt x="123" y="137"/>
                    </a:lnTo>
                    <a:lnTo>
                      <a:pt x="130" y="144"/>
                    </a:lnTo>
                    <a:lnTo>
                      <a:pt x="107" y="158"/>
                    </a:lnTo>
                    <a:lnTo>
                      <a:pt x="100" y="158"/>
                    </a:lnTo>
                    <a:lnTo>
                      <a:pt x="86" y="151"/>
                    </a:lnTo>
                    <a:lnTo>
                      <a:pt x="79" y="144"/>
                    </a:lnTo>
                    <a:lnTo>
                      <a:pt x="79" y="123"/>
                    </a:lnTo>
                    <a:lnTo>
                      <a:pt x="72" y="108"/>
                    </a:lnTo>
                    <a:lnTo>
                      <a:pt x="79" y="80"/>
                    </a:lnTo>
                    <a:lnTo>
                      <a:pt x="57" y="80"/>
                    </a:lnTo>
                    <a:lnTo>
                      <a:pt x="43" y="71"/>
                    </a:lnTo>
                    <a:lnTo>
                      <a:pt x="21" y="71"/>
                    </a:lnTo>
                    <a:lnTo>
                      <a:pt x="14" y="64"/>
                    </a:lnTo>
                    <a:lnTo>
                      <a:pt x="14" y="50"/>
                    </a:lnTo>
                    <a:lnTo>
                      <a:pt x="0" y="36"/>
                    </a:lnTo>
                    <a:lnTo>
                      <a:pt x="14" y="21"/>
                    </a:lnTo>
                    <a:lnTo>
                      <a:pt x="21" y="7"/>
                    </a:lnTo>
                    <a:lnTo>
                      <a:pt x="28" y="21"/>
                    </a:lnTo>
                    <a:lnTo>
                      <a:pt x="21" y="28"/>
                    </a:lnTo>
                    <a:lnTo>
                      <a:pt x="21" y="43"/>
                    </a:lnTo>
                    <a:lnTo>
                      <a:pt x="28" y="36"/>
                    </a:lnTo>
                    <a:lnTo>
                      <a:pt x="28" y="21"/>
                    </a:lnTo>
                    <a:lnTo>
                      <a:pt x="43" y="7"/>
                    </a:lnTo>
                    <a:lnTo>
                      <a:pt x="43" y="0"/>
                    </a:lnTo>
                    <a:lnTo>
                      <a:pt x="43" y="7"/>
                    </a:lnTo>
                    <a:lnTo>
                      <a:pt x="72" y="7"/>
                    </a:lnTo>
                    <a:lnTo>
                      <a:pt x="72" y="21"/>
                    </a:lnTo>
                    <a:lnTo>
                      <a:pt x="100" y="21"/>
                    </a:lnTo>
                    <a:lnTo>
                      <a:pt x="116" y="28"/>
                    </a:lnTo>
                    <a:lnTo>
                      <a:pt x="130" y="21"/>
                    </a:lnTo>
                    <a:lnTo>
                      <a:pt x="152" y="21"/>
                    </a:lnTo>
                    <a:lnTo>
                      <a:pt x="144" y="21"/>
                    </a:lnTo>
                    <a:lnTo>
                      <a:pt x="152" y="28"/>
                    </a:lnTo>
                    <a:lnTo>
                      <a:pt x="166" y="36"/>
                    </a:lnTo>
                    <a:lnTo>
                      <a:pt x="166" y="50"/>
                    </a:lnTo>
                    <a:lnTo>
                      <a:pt x="173" y="43"/>
                    </a:lnTo>
                    <a:lnTo>
                      <a:pt x="188" y="5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grpSp>
            <p:nvGrpSpPr>
              <p:cNvPr id="270" name="Group 253"/>
              <p:cNvGrpSpPr>
                <a:grpSpLocks/>
              </p:cNvGrpSpPr>
              <p:nvPr/>
            </p:nvGrpSpPr>
            <p:grpSpPr bwMode="auto">
              <a:xfrm>
                <a:off x="55563" y="2117725"/>
                <a:ext cx="8716962" cy="4130675"/>
                <a:chOff x="429" y="1404"/>
                <a:chExt cx="5529" cy="2622"/>
              </a:xfrm>
            </p:grpSpPr>
            <p:sp>
              <p:nvSpPr>
                <p:cNvPr id="310" name="Freeform 254"/>
                <p:cNvSpPr>
                  <a:spLocks/>
                </p:cNvSpPr>
                <p:nvPr/>
              </p:nvSpPr>
              <p:spPr bwMode="grayWhite">
                <a:xfrm>
                  <a:off x="3909" y="3333"/>
                  <a:ext cx="24" cy="33"/>
                </a:xfrm>
                <a:custGeom>
                  <a:avLst/>
                  <a:gdLst>
                    <a:gd name="T0" fmla="*/ 0 w 23"/>
                    <a:gd name="T1" fmla="*/ 0 h 29"/>
                    <a:gd name="T2" fmla="*/ 9 w 23"/>
                    <a:gd name="T3" fmla="*/ 43 h 29"/>
                    <a:gd name="T4" fmla="*/ 26 w 23"/>
                    <a:gd name="T5" fmla="*/ 32 h 29"/>
                    <a:gd name="T6" fmla="*/ 0 w 23"/>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9">
                      <a:moveTo>
                        <a:pt x="0" y="0"/>
                      </a:moveTo>
                      <a:lnTo>
                        <a:pt x="9" y="29"/>
                      </a:lnTo>
                      <a:lnTo>
                        <a:pt x="23" y="22"/>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grpSp>
              <p:nvGrpSpPr>
                <p:cNvPr id="311" name="Group 255"/>
                <p:cNvGrpSpPr>
                  <a:grpSpLocks/>
                </p:cNvGrpSpPr>
                <p:nvPr/>
              </p:nvGrpSpPr>
              <p:grpSpPr bwMode="auto">
                <a:xfrm>
                  <a:off x="4624" y="2224"/>
                  <a:ext cx="1334" cy="1629"/>
                  <a:chOff x="4624" y="2224"/>
                  <a:chExt cx="1334" cy="1629"/>
                </a:xfrm>
              </p:grpSpPr>
              <p:sp>
                <p:nvSpPr>
                  <p:cNvPr id="349" name="Freeform 256"/>
                  <p:cNvSpPr>
                    <a:spLocks/>
                  </p:cNvSpPr>
                  <p:nvPr/>
                </p:nvSpPr>
                <p:spPr bwMode="grayWhite">
                  <a:xfrm>
                    <a:off x="5198" y="3028"/>
                    <a:ext cx="158" cy="138"/>
                  </a:xfrm>
                  <a:custGeom>
                    <a:avLst/>
                    <a:gdLst>
                      <a:gd name="T0" fmla="*/ 210 w 137"/>
                      <a:gd name="T1" fmla="*/ 49 h 123"/>
                      <a:gd name="T2" fmla="*/ 210 w 137"/>
                      <a:gd name="T3" fmla="*/ 102 h 123"/>
                      <a:gd name="T4" fmla="*/ 210 w 137"/>
                      <a:gd name="T5" fmla="*/ 174 h 123"/>
                      <a:gd name="T6" fmla="*/ 179 w 137"/>
                      <a:gd name="T7" fmla="*/ 153 h 123"/>
                      <a:gd name="T8" fmla="*/ 144 w 137"/>
                      <a:gd name="T9" fmla="*/ 163 h 123"/>
                      <a:gd name="T10" fmla="*/ 157 w 137"/>
                      <a:gd name="T11" fmla="*/ 142 h 123"/>
                      <a:gd name="T12" fmla="*/ 144 w 137"/>
                      <a:gd name="T13" fmla="*/ 113 h 123"/>
                      <a:gd name="T14" fmla="*/ 46 w 137"/>
                      <a:gd name="T15" fmla="*/ 62 h 123"/>
                      <a:gd name="T16" fmla="*/ 32 w 137"/>
                      <a:gd name="T17" fmla="*/ 82 h 123"/>
                      <a:gd name="T18" fmla="*/ 32 w 137"/>
                      <a:gd name="T19" fmla="*/ 62 h 123"/>
                      <a:gd name="T20" fmla="*/ 21 w 137"/>
                      <a:gd name="T21" fmla="*/ 49 h 123"/>
                      <a:gd name="T22" fmla="*/ 46 w 137"/>
                      <a:gd name="T23" fmla="*/ 49 h 123"/>
                      <a:gd name="T24" fmla="*/ 68 w 137"/>
                      <a:gd name="T25" fmla="*/ 39 h 123"/>
                      <a:gd name="T26" fmla="*/ 21 w 137"/>
                      <a:gd name="T27" fmla="*/ 39 h 123"/>
                      <a:gd name="T28" fmla="*/ 10 w 137"/>
                      <a:gd name="T29" fmla="*/ 30 h 123"/>
                      <a:gd name="T30" fmla="*/ 0 w 137"/>
                      <a:gd name="T31" fmla="*/ 30 h 123"/>
                      <a:gd name="T32" fmla="*/ 21 w 137"/>
                      <a:gd name="T33" fmla="*/ 0 h 123"/>
                      <a:gd name="T34" fmla="*/ 32 w 137"/>
                      <a:gd name="T35" fmla="*/ 0 h 123"/>
                      <a:gd name="T36" fmla="*/ 68 w 137"/>
                      <a:gd name="T37" fmla="*/ 20 h 123"/>
                      <a:gd name="T38" fmla="*/ 68 w 137"/>
                      <a:gd name="T39" fmla="*/ 39 h 123"/>
                      <a:gd name="T40" fmla="*/ 89 w 137"/>
                      <a:gd name="T41" fmla="*/ 62 h 123"/>
                      <a:gd name="T42" fmla="*/ 112 w 137"/>
                      <a:gd name="T43" fmla="*/ 39 h 123"/>
                      <a:gd name="T44" fmla="*/ 144 w 137"/>
                      <a:gd name="T45" fmla="*/ 30 h 123"/>
                      <a:gd name="T46" fmla="*/ 210 w 137"/>
                      <a:gd name="T47" fmla="*/ 49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7" h="123">
                        <a:moveTo>
                          <a:pt x="137" y="35"/>
                        </a:moveTo>
                        <a:lnTo>
                          <a:pt x="137" y="72"/>
                        </a:lnTo>
                        <a:lnTo>
                          <a:pt x="137" y="123"/>
                        </a:lnTo>
                        <a:lnTo>
                          <a:pt x="116" y="108"/>
                        </a:lnTo>
                        <a:lnTo>
                          <a:pt x="94" y="115"/>
                        </a:lnTo>
                        <a:lnTo>
                          <a:pt x="102" y="101"/>
                        </a:lnTo>
                        <a:lnTo>
                          <a:pt x="94" y="80"/>
                        </a:lnTo>
                        <a:lnTo>
                          <a:pt x="30" y="44"/>
                        </a:lnTo>
                        <a:lnTo>
                          <a:pt x="21" y="58"/>
                        </a:lnTo>
                        <a:lnTo>
                          <a:pt x="21" y="44"/>
                        </a:lnTo>
                        <a:lnTo>
                          <a:pt x="14" y="35"/>
                        </a:lnTo>
                        <a:lnTo>
                          <a:pt x="30" y="35"/>
                        </a:lnTo>
                        <a:lnTo>
                          <a:pt x="44" y="28"/>
                        </a:lnTo>
                        <a:lnTo>
                          <a:pt x="14" y="28"/>
                        </a:lnTo>
                        <a:lnTo>
                          <a:pt x="7" y="21"/>
                        </a:lnTo>
                        <a:lnTo>
                          <a:pt x="0" y="21"/>
                        </a:lnTo>
                        <a:lnTo>
                          <a:pt x="14" y="0"/>
                        </a:lnTo>
                        <a:lnTo>
                          <a:pt x="21" y="0"/>
                        </a:lnTo>
                        <a:lnTo>
                          <a:pt x="44" y="14"/>
                        </a:lnTo>
                        <a:lnTo>
                          <a:pt x="44" y="28"/>
                        </a:lnTo>
                        <a:lnTo>
                          <a:pt x="58" y="44"/>
                        </a:lnTo>
                        <a:lnTo>
                          <a:pt x="73" y="28"/>
                        </a:lnTo>
                        <a:lnTo>
                          <a:pt x="94" y="21"/>
                        </a:lnTo>
                        <a:lnTo>
                          <a:pt x="137" y="3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0" name="Freeform 257"/>
                  <p:cNvSpPr>
                    <a:spLocks/>
                  </p:cNvSpPr>
                  <p:nvPr/>
                </p:nvSpPr>
                <p:spPr bwMode="grayWhite">
                  <a:xfrm>
                    <a:off x="5123" y="2370"/>
                    <a:ext cx="50" cy="80"/>
                  </a:xfrm>
                  <a:custGeom>
                    <a:avLst/>
                    <a:gdLst>
                      <a:gd name="T0" fmla="*/ 0 w 43"/>
                      <a:gd name="T1" fmla="*/ 30 h 71"/>
                      <a:gd name="T2" fmla="*/ 47 w 43"/>
                      <a:gd name="T3" fmla="*/ 0 h 71"/>
                      <a:gd name="T4" fmla="*/ 57 w 43"/>
                      <a:gd name="T5" fmla="*/ 30 h 71"/>
                      <a:gd name="T6" fmla="*/ 67 w 43"/>
                      <a:gd name="T7" fmla="*/ 61 h 71"/>
                      <a:gd name="T8" fmla="*/ 57 w 43"/>
                      <a:gd name="T9" fmla="*/ 91 h 71"/>
                      <a:gd name="T10" fmla="*/ 0 w 43"/>
                      <a:gd name="T11" fmla="*/ 101 h 71"/>
                      <a:gd name="T12" fmla="*/ 0 w 43"/>
                      <a:gd name="T13" fmla="*/ 91 h 71"/>
                      <a:gd name="T14" fmla="*/ 0 w 43"/>
                      <a:gd name="T15" fmla="*/ 81 h 71"/>
                      <a:gd name="T16" fmla="*/ 0 w 43"/>
                      <a:gd name="T17" fmla="*/ 41 h 71"/>
                      <a:gd name="T18" fmla="*/ 0 w 43"/>
                      <a:gd name="T19" fmla="*/ 3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71">
                        <a:moveTo>
                          <a:pt x="0" y="21"/>
                        </a:moveTo>
                        <a:lnTo>
                          <a:pt x="29" y="0"/>
                        </a:lnTo>
                        <a:lnTo>
                          <a:pt x="36" y="21"/>
                        </a:lnTo>
                        <a:lnTo>
                          <a:pt x="43" y="43"/>
                        </a:lnTo>
                        <a:lnTo>
                          <a:pt x="36" y="64"/>
                        </a:lnTo>
                        <a:lnTo>
                          <a:pt x="0" y="71"/>
                        </a:lnTo>
                        <a:lnTo>
                          <a:pt x="0" y="64"/>
                        </a:lnTo>
                        <a:lnTo>
                          <a:pt x="0" y="57"/>
                        </a:lnTo>
                        <a:lnTo>
                          <a:pt x="0" y="28"/>
                        </a:lnTo>
                        <a:lnTo>
                          <a:pt x="0" y="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1" name="Freeform 258"/>
                  <p:cNvSpPr>
                    <a:spLocks/>
                  </p:cNvSpPr>
                  <p:nvPr/>
                </p:nvSpPr>
                <p:spPr bwMode="grayWhite">
                  <a:xfrm>
                    <a:off x="5020" y="2622"/>
                    <a:ext cx="36" cy="48"/>
                  </a:xfrm>
                  <a:custGeom>
                    <a:avLst/>
                    <a:gdLst>
                      <a:gd name="T0" fmla="*/ 0 w 29"/>
                      <a:gd name="T1" fmla="*/ 40 h 43"/>
                      <a:gd name="T2" fmla="*/ 0 w 29"/>
                      <a:gd name="T3" fmla="*/ 50 h 43"/>
                      <a:gd name="T4" fmla="*/ 26 w 29"/>
                      <a:gd name="T5" fmla="*/ 60 h 43"/>
                      <a:gd name="T6" fmla="*/ 56 w 29"/>
                      <a:gd name="T7" fmla="*/ 0 h 43"/>
                      <a:gd name="T8" fmla="*/ 40 w 29"/>
                      <a:gd name="T9" fmla="*/ 0 h 43"/>
                      <a:gd name="T10" fmla="*/ 0 w 29"/>
                      <a:gd name="T11" fmla="*/ 4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43">
                        <a:moveTo>
                          <a:pt x="0" y="29"/>
                        </a:moveTo>
                        <a:lnTo>
                          <a:pt x="0" y="36"/>
                        </a:lnTo>
                        <a:lnTo>
                          <a:pt x="14" y="43"/>
                        </a:lnTo>
                        <a:lnTo>
                          <a:pt x="29" y="0"/>
                        </a:lnTo>
                        <a:lnTo>
                          <a:pt x="21" y="0"/>
                        </a:lnTo>
                        <a:lnTo>
                          <a:pt x="0"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2" name="Freeform 259"/>
                  <p:cNvSpPr>
                    <a:spLocks/>
                  </p:cNvSpPr>
                  <p:nvPr/>
                </p:nvSpPr>
                <p:spPr bwMode="grayWhite">
                  <a:xfrm>
                    <a:off x="5173" y="2460"/>
                    <a:ext cx="42" cy="64"/>
                  </a:xfrm>
                  <a:custGeom>
                    <a:avLst/>
                    <a:gdLst>
                      <a:gd name="T0" fmla="*/ 0 w 36"/>
                      <a:gd name="T1" fmla="*/ 20 h 57"/>
                      <a:gd name="T2" fmla="*/ 0 w 36"/>
                      <a:gd name="T3" fmla="*/ 30 h 57"/>
                      <a:gd name="T4" fmla="*/ 11 w 36"/>
                      <a:gd name="T5" fmla="*/ 30 h 57"/>
                      <a:gd name="T6" fmla="*/ 11 w 36"/>
                      <a:gd name="T7" fmla="*/ 71 h 57"/>
                      <a:gd name="T8" fmla="*/ 35 w 36"/>
                      <a:gd name="T9" fmla="*/ 81 h 57"/>
                      <a:gd name="T10" fmla="*/ 47 w 36"/>
                      <a:gd name="T11" fmla="*/ 71 h 57"/>
                      <a:gd name="T12" fmla="*/ 57 w 36"/>
                      <a:gd name="T13" fmla="*/ 30 h 57"/>
                      <a:gd name="T14" fmla="*/ 47 w 36"/>
                      <a:gd name="T15" fmla="*/ 20 h 57"/>
                      <a:gd name="T16" fmla="*/ 11 w 36"/>
                      <a:gd name="T17" fmla="*/ 0 h 57"/>
                      <a:gd name="T18" fmla="*/ 0 w 36"/>
                      <a:gd name="T19" fmla="*/ 2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7">
                        <a:moveTo>
                          <a:pt x="0" y="14"/>
                        </a:moveTo>
                        <a:lnTo>
                          <a:pt x="0" y="21"/>
                        </a:lnTo>
                        <a:lnTo>
                          <a:pt x="7" y="21"/>
                        </a:lnTo>
                        <a:lnTo>
                          <a:pt x="7" y="50"/>
                        </a:lnTo>
                        <a:lnTo>
                          <a:pt x="22" y="57"/>
                        </a:lnTo>
                        <a:lnTo>
                          <a:pt x="29" y="50"/>
                        </a:lnTo>
                        <a:lnTo>
                          <a:pt x="36" y="21"/>
                        </a:lnTo>
                        <a:lnTo>
                          <a:pt x="29" y="14"/>
                        </a:lnTo>
                        <a:lnTo>
                          <a:pt x="7" y="0"/>
                        </a:lnTo>
                        <a:lnTo>
                          <a:pt x="0"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3" name="Freeform 260"/>
                  <p:cNvSpPr>
                    <a:spLocks/>
                  </p:cNvSpPr>
                  <p:nvPr/>
                </p:nvSpPr>
                <p:spPr bwMode="grayWhite">
                  <a:xfrm>
                    <a:off x="5215" y="2460"/>
                    <a:ext cx="43" cy="24"/>
                  </a:xfrm>
                  <a:custGeom>
                    <a:avLst/>
                    <a:gdLst>
                      <a:gd name="T0" fmla="*/ 0 w 37"/>
                      <a:gd name="T1" fmla="*/ 21 h 21"/>
                      <a:gd name="T2" fmla="*/ 0 w 37"/>
                      <a:gd name="T3" fmla="*/ 31 h 21"/>
                      <a:gd name="T4" fmla="*/ 10 w 37"/>
                      <a:gd name="T5" fmla="*/ 31 h 21"/>
                      <a:gd name="T6" fmla="*/ 26 w 37"/>
                      <a:gd name="T7" fmla="*/ 21 h 21"/>
                      <a:gd name="T8" fmla="*/ 48 w 37"/>
                      <a:gd name="T9" fmla="*/ 21 h 21"/>
                      <a:gd name="T10" fmla="*/ 58 w 37"/>
                      <a:gd name="T11" fmla="*/ 0 h 21"/>
                      <a:gd name="T12" fmla="*/ 26 w 37"/>
                      <a:gd name="T13" fmla="*/ 0 h 21"/>
                      <a:gd name="T14" fmla="*/ 0 w 37"/>
                      <a:gd name="T15" fmla="*/ 21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21">
                        <a:moveTo>
                          <a:pt x="0" y="14"/>
                        </a:moveTo>
                        <a:lnTo>
                          <a:pt x="0" y="21"/>
                        </a:lnTo>
                        <a:lnTo>
                          <a:pt x="7" y="21"/>
                        </a:lnTo>
                        <a:lnTo>
                          <a:pt x="16" y="14"/>
                        </a:lnTo>
                        <a:lnTo>
                          <a:pt x="30" y="14"/>
                        </a:lnTo>
                        <a:lnTo>
                          <a:pt x="37" y="0"/>
                        </a:lnTo>
                        <a:lnTo>
                          <a:pt x="16" y="0"/>
                        </a:lnTo>
                        <a:lnTo>
                          <a:pt x="0"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4" name="Freeform 261"/>
                  <p:cNvSpPr>
                    <a:spLocks/>
                  </p:cNvSpPr>
                  <p:nvPr/>
                </p:nvSpPr>
                <p:spPr bwMode="grayWhite">
                  <a:xfrm>
                    <a:off x="5198" y="2314"/>
                    <a:ext cx="170" cy="161"/>
                  </a:xfrm>
                  <a:custGeom>
                    <a:avLst/>
                    <a:gdLst>
                      <a:gd name="T0" fmla="*/ 0 w 145"/>
                      <a:gd name="T1" fmla="*/ 169 h 144"/>
                      <a:gd name="T2" fmla="*/ 0 w 145"/>
                      <a:gd name="T3" fmla="*/ 181 h 144"/>
                      <a:gd name="T4" fmla="*/ 22 w 145"/>
                      <a:gd name="T5" fmla="*/ 181 h 144"/>
                      <a:gd name="T6" fmla="*/ 82 w 145"/>
                      <a:gd name="T7" fmla="*/ 159 h 144"/>
                      <a:gd name="T8" fmla="*/ 94 w 145"/>
                      <a:gd name="T9" fmla="*/ 169 h 144"/>
                      <a:gd name="T10" fmla="*/ 94 w 145"/>
                      <a:gd name="T11" fmla="*/ 181 h 144"/>
                      <a:gd name="T12" fmla="*/ 106 w 145"/>
                      <a:gd name="T13" fmla="*/ 201 h 144"/>
                      <a:gd name="T14" fmla="*/ 118 w 145"/>
                      <a:gd name="T15" fmla="*/ 169 h 144"/>
                      <a:gd name="T16" fmla="*/ 118 w 145"/>
                      <a:gd name="T17" fmla="*/ 159 h 144"/>
                      <a:gd name="T18" fmla="*/ 141 w 145"/>
                      <a:gd name="T19" fmla="*/ 169 h 144"/>
                      <a:gd name="T20" fmla="*/ 151 w 145"/>
                      <a:gd name="T21" fmla="*/ 169 h 144"/>
                      <a:gd name="T22" fmla="*/ 165 w 145"/>
                      <a:gd name="T23" fmla="*/ 159 h 144"/>
                      <a:gd name="T24" fmla="*/ 176 w 145"/>
                      <a:gd name="T25" fmla="*/ 169 h 144"/>
                      <a:gd name="T26" fmla="*/ 176 w 145"/>
                      <a:gd name="T27" fmla="*/ 159 h 144"/>
                      <a:gd name="T28" fmla="*/ 186 w 145"/>
                      <a:gd name="T29" fmla="*/ 150 h 144"/>
                      <a:gd name="T30" fmla="*/ 186 w 145"/>
                      <a:gd name="T31" fmla="*/ 159 h 144"/>
                      <a:gd name="T32" fmla="*/ 209 w 145"/>
                      <a:gd name="T33" fmla="*/ 159 h 144"/>
                      <a:gd name="T34" fmla="*/ 222 w 145"/>
                      <a:gd name="T35" fmla="*/ 150 h 144"/>
                      <a:gd name="T36" fmla="*/ 222 w 145"/>
                      <a:gd name="T37" fmla="*/ 91 h 144"/>
                      <a:gd name="T38" fmla="*/ 233 w 145"/>
                      <a:gd name="T39" fmla="*/ 91 h 144"/>
                      <a:gd name="T40" fmla="*/ 233 w 145"/>
                      <a:gd name="T41" fmla="*/ 10 h 144"/>
                      <a:gd name="T42" fmla="*/ 222 w 145"/>
                      <a:gd name="T43" fmla="*/ 0 h 144"/>
                      <a:gd name="T44" fmla="*/ 222 w 145"/>
                      <a:gd name="T45" fmla="*/ 10 h 144"/>
                      <a:gd name="T46" fmla="*/ 209 w 145"/>
                      <a:gd name="T47" fmla="*/ 10 h 144"/>
                      <a:gd name="T48" fmla="*/ 186 w 145"/>
                      <a:gd name="T49" fmla="*/ 60 h 144"/>
                      <a:gd name="T50" fmla="*/ 165 w 145"/>
                      <a:gd name="T51" fmla="*/ 98 h 144"/>
                      <a:gd name="T52" fmla="*/ 141 w 145"/>
                      <a:gd name="T53" fmla="*/ 120 h 144"/>
                      <a:gd name="T54" fmla="*/ 141 w 145"/>
                      <a:gd name="T55" fmla="*/ 98 h 144"/>
                      <a:gd name="T56" fmla="*/ 118 w 145"/>
                      <a:gd name="T57" fmla="*/ 108 h 144"/>
                      <a:gd name="T58" fmla="*/ 106 w 145"/>
                      <a:gd name="T59" fmla="*/ 150 h 144"/>
                      <a:gd name="T60" fmla="*/ 94 w 145"/>
                      <a:gd name="T61" fmla="*/ 150 h 144"/>
                      <a:gd name="T62" fmla="*/ 34 w 145"/>
                      <a:gd name="T63" fmla="*/ 150 h 144"/>
                      <a:gd name="T64" fmla="*/ 0 w 145"/>
                      <a:gd name="T65" fmla="*/ 169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 h="144">
                        <a:moveTo>
                          <a:pt x="0" y="121"/>
                        </a:moveTo>
                        <a:lnTo>
                          <a:pt x="0" y="130"/>
                        </a:lnTo>
                        <a:lnTo>
                          <a:pt x="14" y="130"/>
                        </a:lnTo>
                        <a:lnTo>
                          <a:pt x="51" y="114"/>
                        </a:lnTo>
                        <a:lnTo>
                          <a:pt x="58" y="121"/>
                        </a:lnTo>
                        <a:lnTo>
                          <a:pt x="58" y="130"/>
                        </a:lnTo>
                        <a:lnTo>
                          <a:pt x="66" y="144"/>
                        </a:lnTo>
                        <a:lnTo>
                          <a:pt x="73" y="121"/>
                        </a:lnTo>
                        <a:lnTo>
                          <a:pt x="73" y="114"/>
                        </a:lnTo>
                        <a:lnTo>
                          <a:pt x="87" y="121"/>
                        </a:lnTo>
                        <a:lnTo>
                          <a:pt x="94" y="121"/>
                        </a:lnTo>
                        <a:lnTo>
                          <a:pt x="102" y="114"/>
                        </a:lnTo>
                        <a:lnTo>
                          <a:pt x="109" y="121"/>
                        </a:lnTo>
                        <a:lnTo>
                          <a:pt x="109" y="114"/>
                        </a:lnTo>
                        <a:lnTo>
                          <a:pt x="116" y="107"/>
                        </a:lnTo>
                        <a:lnTo>
                          <a:pt x="116" y="114"/>
                        </a:lnTo>
                        <a:lnTo>
                          <a:pt x="130" y="114"/>
                        </a:lnTo>
                        <a:lnTo>
                          <a:pt x="137" y="107"/>
                        </a:lnTo>
                        <a:lnTo>
                          <a:pt x="137" y="64"/>
                        </a:lnTo>
                        <a:lnTo>
                          <a:pt x="145" y="64"/>
                        </a:lnTo>
                        <a:lnTo>
                          <a:pt x="145" y="7"/>
                        </a:lnTo>
                        <a:lnTo>
                          <a:pt x="137" y="0"/>
                        </a:lnTo>
                        <a:lnTo>
                          <a:pt x="137" y="7"/>
                        </a:lnTo>
                        <a:lnTo>
                          <a:pt x="130" y="7"/>
                        </a:lnTo>
                        <a:lnTo>
                          <a:pt x="116" y="43"/>
                        </a:lnTo>
                        <a:lnTo>
                          <a:pt x="102" y="71"/>
                        </a:lnTo>
                        <a:lnTo>
                          <a:pt x="87" y="86"/>
                        </a:lnTo>
                        <a:lnTo>
                          <a:pt x="87" y="71"/>
                        </a:lnTo>
                        <a:lnTo>
                          <a:pt x="73" y="78"/>
                        </a:lnTo>
                        <a:lnTo>
                          <a:pt x="66" y="107"/>
                        </a:lnTo>
                        <a:lnTo>
                          <a:pt x="58" y="107"/>
                        </a:lnTo>
                        <a:lnTo>
                          <a:pt x="21" y="107"/>
                        </a:lnTo>
                        <a:lnTo>
                          <a:pt x="0" y="1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5" name="Freeform 262"/>
                  <p:cNvSpPr>
                    <a:spLocks/>
                  </p:cNvSpPr>
                  <p:nvPr/>
                </p:nvSpPr>
                <p:spPr bwMode="grayWhite">
                  <a:xfrm>
                    <a:off x="5333" y="2224"/>
                    <a:ext cx="103" cy="90"/>
                  </a:xfrm>
                  <a:custGeom>
                    <a:avLst/>
                    <a:gdLst>
                      <a:gd name="T0" fmla="*/ 0 w 87"/>
                      <a:gd name="T1" fmla="*/ 82 h 80"/>
                      <a:gd name="T2" fmla="*/ 0 w 87"/>
                      <a:gd name="T3" fmla="*/ 114 h 80"/>
                      <a:gd name="T4" fmla="*/ 36 w 87"/>
                      <a:gd name="T5" fmla="*/ 102 h 80"/>
                      <a:gd name="T6" fmla="*/ 24 w 87"/>
                      <a:gd name="T7" fmla="*/ 102 h 80"/>
                      <a:gd name="T8" fmla="*/ 24 w 87"/>
                      <a:gd name="T9" fmla="*/ 82 h 80"/>
                      <a:gd name="T10" fmla="*/ 47 w 87"/>
                      <a:gd name="T11" fmla="*/ 82 h 80"/>
                      <a:gd name="T12" fmla="*/ 94 w 87"/>
                      <a:gd name="T13" fmla="*/ 102 h 80"/>
                      <a:gd name="T14" fmla="*/ 109 w 87"/>
                      <a:gd name="T15" fmla="*/ 72 h 80"/>
                      <a:gd name="T16" fmla="*/ 121 w 87"/>
                      <a:gd name="T17" fmla="*/ 72 h 80"/>
                      <a:gd name="T18" fmla="*/ 144 w 87"/>
                      <a:gd name="T19" fmla="*/ 61 h 80"/>
                      <a:gd name="T20" fmla="*/ 133 w 87"/>
                      <a:gd name="T21" fmla="*/ 61 h 80"/>
                      <a:gd name="T22" fmla="*/ 121 w 87"/>
                      <a:gd name="T23" fmla="*/ 52 h 80"/>
                      <a:gd name="T24" fmla="*/ 133 w 87"/>
                      <a:gd name="T25" fmla="*/ 41 h 80"/>
                      <a:gd name="T26" fmla="*/ 121 w 87"/>
                      <a:gd name="T27" fmla="*/ 52 h 80"/>
                      <a:gd name="T28" fmla="*/ 94 w 87"/>
                      <a:gd name="T29" fmla="*/ 41 h 80"/>
                      <a:gd name="T30" fmla="*/ 47 w 87"/>
                      <a:gd name="T31" fmla="*/ 0 h 80"/>
                      <a:gd name="T32" fmla="*/ 47 w 87"/>
                      <a:gd name="T33" fmla="*/ 10 h 80"/>
                      <a:gd name="T34" fmla="*/ 47 w 87"/>
                      <a:gd name="T35" fmla="*/ 20 h 80"/>
                      <a:gd name="T36" fmla="*/ 36 w 87"/>
                      <a:gd name="T37" fmla="*/ 72 h 80"/>
                      <a:gd name="T38" fmla="*/ 24 w 87"/>
                      <a:gd name="T39" fmla="*/ 61 h 80"/>
                      <a:gd name="T40" fmla="*/ 24 w 87"/>
                      <a:gd name="T41" fmla="*/ 72 h 80"/>
                      <a:gd name="T42" fmla="*/ 0 w 87"/>
                      <a:gd name="T43" fmla="*/ 82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7" h="80">
                        <a:moveTo>
                          <a:pt x="0" y="58"/>
                        </a:moveTo>
                        <a:lnTo>
                          <a:pt x="0" y="80"/>
                        </a:lnTo>
                        <a:lnTo>
                          <a:pt x="21" y="72"/>
                        </a:lnTo>
                        <a:lnTo>
                          <a:pt x="14" y="72"/>
                        </a:lnTo>
                        <a:lnTo>
                          <a:pt x="14" y="58"/>
                        </a:lnTo>
                        <a:lnTo>
                          <a:pt x="29" y="58"/>
                        </a:lnTo>
                        <a:lnTo>
                          <a:pt x="57" y="72"/>
                        </a:lnTo>
                        <a:lnTo>
                          <a:pt x="66" y="51"/>
                        </a:lnTo>
                        <a:lnTo>
                          <a:pt x="73" y="51"/>
                        </a:lnTo>
                        <a:lnTo>
                          <a:pt x="87" y="43"/>
                        </a:lnTo>
                        <a:lnTo>
                          <a:pt x="80" y="43"/>
                        </a:lnTo>
                        <a:lnTo>
                          <a:pt x="73" y="36"/>
                        </a:lnTo>
                        <a:lnTo>
                          <a:pt x="80" y="28"/>
                        </a:lnTo>
                        <a:lnTo>
                          <a:pt x="73" y="36"/>
                        </a:lnTo>
                        <a:lnTo>
                          <a:pt x="57" y="28"/>
                        </a:lnTo>
                        <a:lnTo>
                          <a:pt x="29" y="0"/>
                        </a:lnTo>
                        <a:lnTo>
                          <a:pt x="29" y="7"/>
                        </a:lnTo>
                        <a:lnTo>
                          <a:pt x="29" y="14"/>
                        </a:lnTo>
                        <a:lnTo>
                          <a:pt x="21" y="51"/>
                        </a:lnTo>
                        <a:lnTo>
                          <a:pt x="14" y="43"/>
                        </a:lnTo>
                        <a:lnTo>
                          <a:pt x="14" y="51"/>
                        </a:lnTo>
                        <a:lnTo>
                          <a:pt x="0" y="5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6" name="Freeform 263"/>
                  <p:cNvSpPr>
                    <a:spLocks/>
                  </p:cNvSpPr>
                  <p:nvPr/>
                </p:nvSpPr>
                <p:spPr bwMode="grayWhite">
                  <a:xfrm>
                    <a:off x="4910" y="3198"/>
                    <a:ext cx="651" cy="494"/>
                  </a:xfrm>
                  <a:custGeom>
                    <a:avLst/>
                    <a:gdLst>
                      <a:gd name="T0" fmla="*/ 83 w 558"/>
                      <a:gd name="T1" fmla="*/ 529 h 441"/>
                      <a:gd name="T2" fmla="*/ 152 w 558"/>
                      <a:gd name="T3" fmla="*/ 488 h 441"/>
                      <a:gd name="T4" fmla="*/ 244 w 558"/>
                      <a:gd name="T5" fmla="*/ 478 h 441"/>
                      <a:gd name="T6" fmla="*/ 403 w 558"/>
                      <a:gd name="T7" fmla="*/ 438 h 441"/>
                      <a:gd name="T8" fmla="*/ 463 w 558"/>
                      <a:gd name="T9" fmla="*/ 478 h 441"/>
                      <a:gd name="T10" fmla="*/ 497 w 558"/>
                      <a:gd name="T11" fmla="*/ 529 h 441"/>
                      <a:gd name="T12" fmla="*/ 541 w 558"/>
                      <a:gd name="T13" fmla="*/ 488 h 441"/>
                      <a:gd name="T14" fmla="*/ 541 w 558"/>
                      <a:gd name="T15" fmla="*/ 529 h 441"/>
                      <a:gd name="T16" fmla="*/ 554 w 558"/>
                      <a:gd name="T17" fmla="*/ 529 h 441"/>
                      <a:gd name="T18" fmla="*/ 565 w 558"/>
                      <a:gd name="T19" fmla="*/ 539 h 441"/>
                      <a:gd name="T20" fmla="*/ 578 w 558"/>
                      <a:gd name="T21" fmla="*/ 580 h 441"/>
                      <a:gd name="T22" fmla="*/ 622 w 558"/>
                      <a:gd name="T23" fmla="*/ 598 h 441"/>
                      <a:gd name="T24" fmla="*/ 667 w 558"/>
                      <a:gd name="T25" fmla="*/ 608 h 441"/>
                      <a:gd name="T26" fmla="*/ 693 w 558"/>
                      <a:gd name="T27" fmla="*/ 598 h 441"/>
                      <a:gd name="T28" fmla="*/ 704 w 558"/>
                      <a:gd name="T29" fmla="*/ 608 h 441"/>
                      <a:gd name="T30" fmla="*/ 761 w 558"/>
                      <a:gd name="T31" fmla="*/ 588 h 441"/>
                      <a:gd name="T32" fmla="*/ 818 w 558"/>
                      <a:gd name="T33" fmla="*/ 539 h 441"/>
                      <a:gd name="T34" fmla="*/ 887 w 558"/>
                      <a:gd name="T35" fmla="*/ 376 h 441"/>
                      <a:gd name="T36" fmla="*/ 840 w 558"/>
                      <a:gd name="T37" fmla="*/ 276 h 441"/>
                      <a:gd name="T38" fmla="*/ 818 w 558"/>
                      <a:gd name="T39" fmla="*/ 243 h 441"/>
                      <a:gd name="T40" fmla="*/ 807 w 558"/>
                      <a:gd name="T41" fmla="*/ 243 h 441"/>
                      <a:gd name="T42" fmla="*/ 740 w 558"/>
                      <a:gd name="T43" fmla="*/ 164 h 441"/>
                      <a:gd name="T44" fmla="*/ 704 w 558"/>
                      <a:gd name="T45" fmla="*/ 113 h 441"/>
                      <a:gd name="T46" fmla="*/ 693 w 558"/>
                      <a:gd name="T47" fmla="*/ 83 h 441"/>
                      <a:gd name="T48" fmla="*/ 645 w 558"/>
                      <a:gd name="T49" fmla="*/ 0 h 441"/>
                      <a:gd name="T50" fmla="*/ 622 w 558"/>
                      <a:gd name="T51" fmla="*/ 31 h 441"/>
                      <a:gd name="T52" fmla="*/ 610 w 558"/>
                      <a:gd name="T53" fmla="*/ 143 h 441"/>
                      <a:gd name="T54" fmla="*/ 531 w 558"/>
                      <a:gd name="T55" fmla="*/ 103 h 441"/>
                      <a:gd name="T56" fmla="*/ 508 w 558"/>
                      <a:gd name="T57" fmla="*/ 93 h 441"/>
                      <a:gd name="T58" fmla="*/ 497 w 558"/>
                      <a:gd name="T59" fmla="*/ 52 h 441"/>
                      <a:gd name="T60" fmla="*/ 531 w 558"/>
                      <a:gd name="T61" fmla="*/ 31 h 441"/>
                      <a:gd name="T62" fmla="*/ 497 w 558"/>
                      <a:gd name="T63" fmla="*/ 43 h 441"/>
                      <a:gd name="T64" fmla="*/ 484 w 558"/>
                      <a:gd name="T65" fmla="*/ 31 h 441"/>
                      <a:gd name="T66" fmla="*/ 426 w 558"/>
                      <a:gd name="T67" fmla="*/ 31 h 441"/>
                      <a:gd name="T68" fmla="*/ 392 w 558"/>
                      <a:gd name="T69" fmla="*/ 31 h 441"/>
                      <a:gd name="T70" fmla="*/ 369 w 558"/>
                      <a:gd name="T71" fmla="*/ 52 h 441"/>
                      <a:gd name="T72" fmla="*/ 358 w 558"/>
                      <a:gd name="T73" fmla="*/ 83 h 441"/>
                      <a:gd name="T74" fmla="*/ 335 w 558"/>
                      <a:gd name="T75" fmla="*/ 83 h 441"/>
                      <a:gd name="T76" fmla="*/ 335 w 558"/>
                      <a:gd name="T77" fmla="*/ 83 h 441"/>
                      <a:gd name="T78" fmla="*/ 313 w 558"/>
                      <a:gd name="T79" fmla="*/ 62 h 441"/>
                      <a:gd name="T80" fmla="*/ 267 w 558"/>
                      <a:gd name="T81" fmla="*/ 83 h 441"/>
                      <a:gd name="T82" fmla="*/ 244 w 558"/>
                      <a:gd name="T83" fmla="*/ 113 h 441"/>
                      <a:gd name="T84" fmla="*/ 244 w 558"/>
                      <a:gd name="T85" fmla="*/ 122 h 441"/>
                      <a:gd name="T86" fmla="*/ 221 w 558"/>
                      <a:gd name="T87" fmla="*/ 113 h 441"/>
                      <a:gd name="T88" fmla="*/ 209 w 558"/>
                      <a:gd name="T89" fmla="*/ 153 h 441"/>
                      <a:gd name="T90" fmla="*/ 72 w 558"/>
                      <a:gd name="T91" fmla="*/ 203 h 441"/>
                      <a:gd name="T92" fmla="*/ 15 w 558"/>
                      <a:gd name="T93" fmla="*/ 223 h 441"/>
                      <a:gd name="T94" fmla="*/ 15 w 558"/>
                      <a:gd name="T95" fmla="*/ 265 h 441"/>
                      <a:gd name="T96" fmla="*/ 37 w 558"/>
                      <a:gd name="T97" fmla="*/ 326 h 441"/>
                      <a:gd name="T98" fmla="*/ 15 w 558"/>
                      <a:gd name="T99" fmla="*/ 326 h 441"/>
                      <a:gd name="T100" fmla="*/ 48 w 558"/>
                      <a:gd name="T101" fmla="*/ 386 h 441"/>
                      <a:gd name="T102" fmla="*/ 58 w 558"/>
                      <a:gd name="T103" fmla="*/ 478 h 441"/>
                      <a:gd name="T104" fmla="*/ 48 w 558"/>
                      <a:gd name="T105" fmla="*/ 500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8" h="441">
                        <a:moveTo>
                          <a:pt x="30" y="355"/>
                        </a:moveTo>
                        <a:lnTo>
                          <a:pt x="52" y="376"/>
                        </a:lnTo>
                        <a:lnTo>
                          <a:pt x="73" y="376"/>
                        </a:lnTo>
                        <a:lnTo>
                          <a:pt x="95" y="347"/>
                        </a:lnTo>
                        <a:lnTo>
                          <a:pt x="139" y="347"/>
                        </a:lnTo>
                        <a:lnTo>
                          <a:pt x="153" y="340"/>
                        </a:lnTo>
                        <a:lnTo>
                          <a:pt x="182" y="319"/>
                        </a:lnTo>
                        <a:lnTo>
                          <a:pt x="254" y="312"/>
                        </a:lnTo>
                        <a:lnTo>
                          <a:pt x="291" y="326"/>
                        </a:lnTo>
                        <a:lnTo>
                          <a:pt x="291" y="340"/>
                        </a:lnTo>
                        <a:lnTo>
                          <a:pt x="298" y="340"/>
                        </a:lnTo>
                        <a:lnTo>
                          <a:pt x="313" y="376"/>
                        </a:lnTo>
                        <a:lnTo>
                          <a:pt x="341" y="326"/>
                        </a:lnTo>
                        <a:lnTo>
                          <a:pt x="341" y="347"/>
                        </a:lnTo>
                        <a:lnTo>
                          <a:pt x="334" y="376"/>
                        </a:lnTo>
                        <a:lnTo>
                          <a:pt x="341" y="376"/>
                        </a:lnTo>
                        <a:lnTo>
                          <a:pt x="341" y="355"/>
                        </a:lnTo>
                        <a:lnTo>
                          <a:pt x="349" y="376"/>
                        </a:lnTo>
                        <a:lnTo>
                          <a:pt x="341" y="383"/>
                        </a:lnTo>
                        <a:lnTo>
                          <a:pt x="356" y="383"/>
                        </a:lnTo>
                        <a:lnTo>
                          <a:pt x="363" y="398"/>
                        </a:lnTo>
                        <a:lnTo>
                          <a:pt x="363" y="412"/>
                        </a:lnTo>
                        <a:lnTo>
                          <a:pt x="377" y="419"/>
                        </a:lnTo>
                        <a:lnTo>
                          <a:pt x="392" y="426"/>
                        </a:lnTo>
                        <a:lnTo>
                          <a:pt x="406" y="426"/>
                        </a:lnTo>
                        <a:lnTo>
                          <a:pt x="420" y="433"/>
                        </a:lnTo>
                        <a:lnTo>
                          <a:pt x="436" y="419"/>
                        </a:lnTo>
                        <a:lnTo>
                          <a:pt x="436" y="426"/>
                        </a:lnTo>
                        <a:lnTo>
                          <a:pt x="443" y="426"/>
                        </a:lnTo>
                        <a:lnTo>
                          <a:pt x="443" y="433"/>
                        </a:lnTo>
                        <a:lnTo>
                          <a:pt x="465" y="441"/>
                        </a:lnTo>
                        <a:lnTo>
                          <a:pt x="479" y="419"/>
                        </a:lnTo>
                        <a:lnTo>
                          <a:pt x="508" y="419"/>
                        </a:lnTo>
                        <a:lnTo>
                          <a:pt x="515" y="383"/>
                        </a:lnTo>
                        <a:lnTo>
                          <a:pt x="551" y="303"/>
                        </a:lnTo>
                        <a:lnTo>
                          <a:pt x="558" y="268"/>
                        </a:lnTo>
                        <a:lnTo>
                          <a:pt x="551" y="225"/>
                        </a:lnTo>
                        <a:lnTo>
                          <a:pt x="529" y="196"/>
                        </a:lnTo>
                        <a:lnTo>
                          <a:pt x="522" y="189"/>
                        </a:lnTo>
                        <a:lnTo>
                          <a:pt x="515" y="173"/>
                        </a:lnTo>
                        <a:lnTo>
                          <a:pt x="508" y="159"/>
                        </a:lnTo>
                        <a:lnTo>
                          <a:pt x="508" y="173"/>
                        </a:lnTo>
                        <a:lnTo>
                          <a:pt x="486" y="145"/>
                        </a:lnTo>
                        <a:lnTo>
                          <a:pt x="465" y="116"/>
                        </a:lnTo>
                        <a:lnTo>
                          <a:pt x="450" y="87"/>
                        </a:lnTo>
                        <a:lnTo>
                          <a:pt x="443" y="80"/>
                        </a:lnTo>
                        <a:lnTo>
                          <a:pt x="443" y="66"/>
                        </a:lnTo>
                        <a:lnTo>
                          <a:pt x="436" y="59"/>
                        </a:lnTo>
                        <a:lnTo>
                          <a:pt x="420" y="59"/>
                        </a:lnTo>
                        <a:lnTo>
                          <a:pt x="406" y="0"/>
                        </a:lnTo>
                        <a:lnTo>
                          <a:pt x="399" y="0"/>
                        </a:lnTo>
                        <a:lnTo>
                          <a:pt x="392" y="22"/>
                        </a:lnTo>
                        <a:lnTo>
                          <a:pt x="392" y="66"/>
                        </a:lnTo>
                        <a:lnTo>
                          <a:pt x="384" y="102"/>
                        </a:lnTo>
                        <a:lnTo>
                          <a:pt x="363" y="102"/>
                        </a:lnTo>
                        <a:lnTo>
                          <a:pt x="334" y="73"/>
                        </a:lnTo>
                        <a:lnTo>
                          <a:pt x="320" y="73"/>
                        </a:lnTo>
                        <a:lnTo>
                          <a:pt x="320" y="66"/>
                        </a:lnTo>
                        <a:lnTo>
                          <a:pt x="305" y="66"/>
                        </a:lnTo>
                        <a:lnTo>
                          <a:pt x="313" y="37"/>
                        </a:lnTo>
                        <a:lnTo>
                          <a:pt x="320" y="37"/>
                        </a:lnTo>
                        <a:lnTo>
                          <a:pt x="334" y="22"/>
                        </a:lnTo>
                        <a:lnTo>
                          <a:pt x="320" y="22"/>
                        </a:lnTo>
                        <a:lnTo>
                          <a:pt x="313" y="30"/>
                        </a:lnTo>
                        <a:lnTo>
                          <a:pt x="313" y="22"/>
                        </a:lnTo>
                        <a:lnTo>
                          <a:pt x="305" y="22"/>
                        </a:lnTo>
                        <a:lnTo>
                          <a:pt x="261" y="7"/>
                        </a:lnTo>
                        <a:lnTo>
                          <a:pt x="268" y="22"/>
                        </a:lnTo>
                        <a:lnTo>
                          <a:pt x="261" y="22"/>
                        </a:lnTo>
                        <a:lnTo>
                          <a:pt x="247" y="22"/>
                        </a:lnTo>
                        <a:lnTo>
                          <a:pt x="232" y="30"/>
                        </a:lnTo>
                        <a:lnTo>
                          <a:pt x="232" y="37"/>
                        </a:lnTo>
                        <a:lnTo>
                          <a:pt x="225" y="37"/>
                        </a:lnTo>
                        <a:lnTo>
                          <a:pt x="225" y="59"/>
                        </a:lnTo>
                        <a:lnTo>
                          <a:pt x="225" y="66"/>
                        </a:lnTo>
                        <a:lnTo>
                          <a:pt x="211" y="59"/>
                        </a:lnTo>
                        <a:lnTo>
                          <a:pt x="211" y="66"/>
                        </a:lnTo>
                        <a:lnTo>
                          <a:pt x="211" y="59"/>
                        </a:lnTo>
                        <a:lnTo>
                          <a:pt x="204" y="44"/>
                        </a:lnTo>
                        <a:lnTo>
                          <a:pt x="197" y="44"/>
                        </a:lnTo>
                        <a:lnTo>
                          <a:pt x="175" y="59"/>
                        </a:lnTo>
                        <a:lnTo>
                          <a:pt x="168" y="59"/>
                        </a:lnTo>
                        <a:lnTo>
                          <a:pt x="161" y="80"/>
                        </a:lnTo>
                        <a:lnTo>
                          <a:pt x="153" y="80"/>
                        </a:lnTo>
                        <a:lnTo>
                          <a:pt x="139" y="80"/>
                        </a:lnTo>
                        <a:lnTo>
                          <a:pt x="153" y="87"/>
                        </a:lnTo>
                        <a:lnTo>
                          <a:pt x="139" y="102"/>
                        </a:lnTo>
                        <a:lnTo>
                          <a:pt x="139" y="80"/>
                        </a:lnTo>
                        <a:lnTo>
                          <a:pt x="124" y="102"/>
                        </a:lnTo>
                        <a:lnTo>
                          <a:pt x="131" y="109"/>
                        </a:lnTo>
                        <a:lnTo>
                          <a:pt x="109" y="123"/>
                        </a:lnTo>
                        <a:lnTo>
                          <a:pt x="45" y="145"/>
                        </a:lnTo>
                        <a:lnTo>
                          <a:pt x="23" y="173"/>
                        </a:lnTo>
                        <a:lnTo>
                          <a:pt x="9" y="159"/>
                        </a:lnTo>
                        <a:lnTo>
                          <a:pt x="9" y="173"/>
                        </a:lnTo>
                        <a:lnTo>
                          <a:pt x="9" y="189"/>
                        </a:lnTo>
                        <a:lnTo>
                          <a:pt x="0" y="189"/>
                        </a:lnTo>
                        <a:lnTo>
                          <a:pt x="23" y="232"/>
                        </a:lnTo>
                        <a:lnTo>
                          <a:pt x="9" y="217"/>
                        </a:lnTo>
                        <a:lnTo>
                          <a:pt x="9" y="232"/>
                        </a:lnTo>
                        <a:lnTo>
                          <a:pt x="0" y="225"/>
                        </a:lnTo>
                        <a:lnTo>
                          <a:pt x="30" y="275"/>
                        </a:lnTo>
                        <a:lnTo>
                          <a:pt x="37" y="312"/>
                        </a:lnTo>
                        <a:lnTo>
                          <a:pt x="37" y="340"/>
                        </a:lnTo>
                        <a:lnTo>
                          <a:pt x="30" y="347"/>
                        </a:lnTo>
                        <a:lnTo>
                          <a:pt x="30" y="35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7" name="Freeform 264"/>
                  <p:cNvSpPr>
                    <a:spLocks/>
                  </p:cNvSpPr>
                  <p:nvPr/>
                </p:nvSpPr>
                <p:spPr bwMode="grayWhite">
                  <a:xfrm>
                    <a:off x="5865" y="3611"/>
                    <a:ext cx="93" cy="138"/>
                  </a:xfrm>
                  <a:custGeom>
                    <a:avLst/>
                    <a:gdLst>
                      <a:gd name="T0" fmla="*/ 22 w 80"/>
                      <a:gd name="T1" fmla="*/ 102 h 123"/>
                      <a:gd name="T2" fmla="*/ 58 w 80"/>
                      <a:gd name="T3" fmla="*/ 123 h 123"/>
                      <a:gd name="T4" fmla="*/ 48 w 80"/>
                      <a:gd name="T5" fmla="*/ 164 h 123"/>
                      <a:gd name="T6" fmla="*/ 58 w 80"/>
                      <a:gd name="T7" fmla="*/ 174 h 123"/>
                      <a:gd name="T8" fmla="*/ 69 w 80"/>
                      <a:gd name="T9" fmla="*/ 164 h 123"/>
                      <a:gd name="T10" fmla="*/ 91 w 80"/>
                      <a:gd name="T11" fmla="*/ 102 h 123"/>
                      <a:gd name="T12" fmla="*/ 105 w 80"/>
                      <a:gd name="T13" fmla="*/ 102 h 123"/>
                      <a:gd name="T14" fmla="*/ 126 w 80"/>
                      <a:gd name="T15" fmla="*/ 91 h 123"/>
                      <a:gd name="T16" fmla="*/ 126 w 80"/>
                      <a:gd name="T17" fmla="*/ 71 h 123"/>
                      <a:gd name="T18" fmla="*/ 105 w 80"/>
                      <a:gd name="T19" fmla="*/ 61 h 123"/>
                      <a:gd name="T20" fmla="*/ 91 w 80"/>
                      <a:gd name="T21" fmla="*/ 71 h 123"/>
                      <a:gd name="T22" fmla="*/ 69 w 80"/>
                      <a:gd name="T23" fmla="*/ 71 h 123"/>
                      <a:gd name="T24" fmla="*/ 69 w 80"/>
                      <a:gd name="T25" fmla="*/ 42 h 123"/>
                      <a:gd name="T26" fmla="*/ 58 w 80"/>
                      <a:gd name="T27" fmla="*/ 42 h 123"/>
                      <a:gd name="T28" fmla="*/ 58 w 80"/>
                      <a:gd name="T29" fmla="*/ 61 h 123"/>
                      <a:gd name="T30" fmla="*/ 48 w 80"/>
                      <a:gd name="T31" fmla="*/ 42 h 123"/>
                      <a:gd name="T32" fmla="*/ 48 w 80"/>
                      <a:gd name="T33" fmla="*/ 10 h 123"/>
                      <a:gd name="T34" fmla="*/ 0 w 80"/>
                      <a:gd name="T35" fmla="*/ 0 h 123"/>
                      <a:gd name="T36" fmla="*/ 48 w 80"/>
                      <a:gd name="T37" fmla="*/ 42 h 123"/>
                      <a:gd name="T38" fmla="*/ 48 w 80"/>
                      <a:gd name="T39" fmla="*/ 91 h 123"/>
                      <a:gd name="T40" fmla="*/ 22 w 80"/>
                      <a:gd name="T41" fmla="*/ 102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3">
                        <a:moveTo>
                          <a:pt x="14" y="72"/>
                        </a:moveTo>
                        <a:lnTo>
                          <a:pt x="37" y="87"/>
                        </a:lnTo>
                        <a:lnTo>
                          <a:pt x="30" y="116"/>
                        </a:lnTo>
                        <a:lnTo>
                          <a:pt x="37" y="123"/>
                        </a:lnTo>
                        <a:lnTo>
                          <a:pt x="44" y="116"/>
                        </a:lnTo>
                        <a:lnTo>
                          <a:pt x="58" y="72"/>
                        </a:lnTo>
                        <a:lnTo>
                          <a:pt x="66" y="72"/>
                        </a:lnTo>
                        <a:lnTo>
                          <a:pt x="80" y="64"/>
                        </a:lnTo>
                        <a:lnTo>
                          <a:pt x="80" y="50"/>
                        </a:lnTo>
                        <a:lnTo>
                          <a:pt x="66" y="43"/>
                        </a:lnTo>
                        <a:lnTo>
                          <a:pt x="58" y="50"/>
                        </a:lnTo>
                        <a:lnTo>
                          <a:pt x="44" y="50"/>
                        </a:lnTo>
                        <a:lnTo>
                          <a:pt x="44" y="29"/>
                        </a:lnTo>
                        <a:lnTo>
                          <a:pt x="37" y="29"/>
                        </a:lnTo>
                        <a:lnTo>
                          <a:pt x="37" y="43"/>
                        </a:lnTo>
                        <a:lnTo>
                          <a:pt x="30" y="29"/>
                        </a:lnTo>
                        <a:lnTo>
                          <a:pt x="30" y="7"/>
                        </a:lnTo>
                        <a:lnTo>
                          <a:pt x="0" y="0"/>
                        </a:lnTo>
                        <a:lnTo>
                          <a:pt x="30" y="29"/>
                        </a:lnTo>
                        <a:lnTo>
                          <a:pt x="30" y="64"/>
                        </a:lnTo>
                        <a:lnTo>
                          <a:pt x="14" y="72"/>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8" name="Freeform 265"/>
                  <p:cNvSpPr>
                    <a:spLocks/>
                  </p:cNvSpPr>
                  <p:nvPr/>
                </p:nvSpPr>
                <p:spPr bwMode="grayWhite">
                  <a:xfrm>
                    <a:off x="5764" y="3725"/>
                    <a:ext cx="136" cy="128"/>
                  </a:xfrm>
                  <a:custGeom>
                    <a:avLst/>
                    <a:gdLst>
                      <a:gd name="T0" fmla="*/ 0 w 116"/>
                      <a:gd name="T1" fmla="*/ 139 h 115"/>
                      <a:gd name="T2" fmla="*/ 11 w 116"/>
                      <a:gd name="T3" fmla="*/ 149 h 115"/>
                      <a:gd name="T4" fmla="*/ 22 w 116"/>
                      <a:gd name="T5" fmla="*/ 149 h 115"/>
                      <a:gd name="T6" fmla="*/ 56 w 116"/>
                      <a:gd name="T7" fmla="*/ 158 h 115"/>
                      <a:gd name="T8" fmla="*/ 81 w 116"/>
                      <a:gd name="T9" fmla="*/ 149 h 115"/>
                      <a:gd name="T10" fmla="*/ 93 w 116"/>
                      <a:gd name="T11" fmla="*/ 119 h 115"/>
                      <a:gd name="T12" fmla="*/ 114 w 116"/>
                      <a:gd name="T13" fmla="*/ 99 h 115"/>
                      <a:gd name="T14" fmla="*/ 138 w 116"/>
                      <a:gd name="T15" fmla="*/ 80 h 115"/>
                      <a:gd name="T16" fmla="*/ 150 w 116"/>
                      <a:gd name="T17" fmla="*/ 80 h 115"/>
                      <a:gd name="T18" fmla="*/ 138 w 116"/>
                      <a:gd name="T19" fmla="*/ 59 h 115"/>
                      <a:gd name="T20" fmla="*/ 186 w 116"/>
                      <a:gd name="T21" fmla="*/ 30 h 115"/>
                      <a:gd name="T22" fmla="*/ 186 w 116"/>
                      <a:gd name="T23" fmla="*/ 21 h 115"/>
                      <a:gd name="T24" fmla="*/ 161 w 116"/>
                      <a:gd name="T25" fmla="*/ 21 h 115"/>
                      <a:gd name="T26" fmla="*/ 161 w 116"/>
                      <a:gd name="T27" fmla="*/ 0 h 115"/>
                      <a:gd name="T28" fmla="*/ 150 w 116"/>
                      <a:gd name="T29" fmla="*/ 21 h 115"/>
                      <a:gd name="T30" fmla="*/ 150 w 116"/>
                      <a:gd name="T31" fmla="*/ 0 h 115"/>
                      <a:gd name="T32" fmla="*/ 138 w 116"/>
                      <a:gd name="T33" fmla="*/ 0 h 115"/>
                      <a:gd name="T34" fmla="*/ 128 w 116"/>
                      <a:gd name="T35" fmla="*/ 0 h 115"/>
                      <a:gd name="T36" fmla="*/ 128 w 116"/>
                      <a:gd name="T37" fmla="*/ 30 h 115"/>
                      <a:gd name="T38" fmla="*/ 114 w 116"/>
                      <a:gd name="T39" fmla="*/ 30 h 115"/>
                      <a:gd name="T40" fmla="*/ 93 w 116"/>
                      <a:gd name="T41" fmla="*/ 50 h 115"/>
                      <a:gd name="T42" fmla="*/ 46 w 116"/>
                      <a:gd name="T43" fmla="*/ 89 h 115"/>
                      <a:gd name="T44" fmla="*/ 0 w 116"/>
                      <a:gd name="T45" fmla="*/ 139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6" h="115">
                        <a:moveTo>
                          <a:pt x="0" y="101"/>
                        </a:moveTo>
                        <a:lnTo>
                          <a:pt x="7" y="108"/>
                        </a:lnTo>
                        <a:lnTo>
                          <a:pt x="14" y="108"/>
                        </a:lnTo>
                        <a:lnTo>
                          <a:pt x="35" y="115"/>
                        </a:lnTo>
                        <a:lnTo>
                          <a:pt x="50" y="108"/>
                        </a:lnTo>
                        <a:lnTo>
                          <a:pt x="57" y="86"/>
                        </a:lnTo>
                        <a:lnTo>
                          <a:pt x="71" y="72"/>
                        </a:lnTo>
                        <a:lnTo>
                          <a:pt x="86" y="58"/>
                        </a:lnTo>
                        <a:lnTo>
                          <a:pt x="93" y="58"/>
                        </a:lnTo>
                        <a:lnTo>
                          <a:pt x="86" y="43"/>
                        </a:lnTo>
                        <a:lnTo>
                          <a:pt x="116" y="22"/>
                        </a:lnTo>
                        <a:lnTo>
                          <a:pt x="116" y="15"/>
                        </a:lnTo>
                        <a:lnTo>
                          <a:pt x="100" y="15"/>
                        </a:lnTo>
                        <a:lnTo>
                          <a:pt x="100" y="0"/>
                        </a:lnTo>
                        <a:lnTo>
                          <a:pt x="93" y="15"/>
                        </a:lnTo>
                        <a:lnTo>
                          <a:pt x="93" y="0"/>
                        </a:lnTo>
                        <a:lnTo>
                          <a:pt x="86" y="0"/>
                        </a:lnTo>
                        <a:lnTo>
                          <a:pt x="79" y="0"/>
                        </a:lnTo>
                        <a:lnTo>
                          <a:pt x="79" y="22"/>
                        </a:lnTo>
                        <a:lnTo>
                          <a:pt x="71" y="22"/>
                        </a:lnTo>
                        <a:lnTo>
                          <a:pt x="57" y="36"/>
                        </a:lnTo>
                        <a:lnTo>
                          <a:pt x="28" y="65"/>
                        </a:lnTo>
                        <a:lnTo>
                          <a:pt x="0" y="10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59" name="Freeform 266"/>
                  <p:cNvSpPr>
                    <a:spLocks/>
                  </p:cNvSpPr>
                  <p:nvPr/>
                </p:nvSpPr>
                <p:spPr bwMode="grayWhite">
                  <a:xfrm>
                    <a:off x="4708" y="2921"/>
                    <a:ext cx="60" cy="89"/>
                  </a:xfrm>
                  <a:custGeom>
                    <a:avLst/>
                    <a:gdLst>
                      <a:gd name="T0" fmla="*/ 48 w 51"/>
                      <a:gd name="T1" fmla="*/ 12 h 80"/>
                      <a:gd name="T2" fmla="*/ 34 w 51"/>
                      <a:gd name="T3" fmla="*/ 22 h 80"/>
                      <a:gd name="T4" fmla="*/ 11 w 51"/>
                      <a:gd name="T5" fmla="*/ 12 h 80"/>
                      <a:gd name="T6" fmla="*/ 0 w 51"/>
                      <a:gd name="T7" fmla="*/ 0 h 80"/>
                      <a:gd name="T8" fmla="*/ 0 w 51"/>
                      <a:gd name="T9" fmla="*/ 12 h 80"/>
                      <a:gd name="T10" fmla="*/ 0 w 51"/>
                      <a:gd name="T11" fmla="*/ 51 h 80"/>
                      <a:gd name="T12" fmla="*/ 34 w 51"/>
                      <a:gd name="T13" fmla="*/ 72 h 80"/>
                      <a:gd name="T14" fmla="*/ 72 w 51"/>
                      <a:gd name="T15" fmla="*/ 110 h 80"/>
                      <a:gd name="T16" fmla="*/ 84 w 51"/>
                      <a:gd name="T17" fmla="*/ 110 h 80"/>
                      <a:gd name="T18" fmla="*/ 72 w 51"/>
                      <a:gd name="T19" fmla="*/ 72 h 80"/>
                      <a:gd name="T20" fmla="*/ 72 w 51"/>
                      <a:gd name="T21" fmla="*/ 32 h 80"/>
                      <a:gd name="T22" fmla="*/ 48 w 51"/>
                      <a:gd name="T23" fmla="*/ 12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80">
                        <a:moveTo>
                          <a:pt x="30" y="9"/>
                        </a:moveTo>
                        <a:lnTo>
                          <a:pt x="21" y="16"/>
                        </a:lnTo>
                        <a:lnTo>
                          <a:pt x="7" y="9"/>
                        </a:lnTo>
                        <a:lnTo>
                          <a:pt x="0" y="0"/>
                        </a:lnTo>
                        <a:lnTo>
                          <a:pt x="0" y="9"/>
                        </a:lnTo>
                        <a:lnTo>
                          <a:pt x="0" y="37"/>
                        </a:lnTo>
                        <a:lnTo>
                          <a:pt x="21" y="52"/>
                        </a:lnTo>
                        <a:lnTo>
                          <a:pt x="44" y="80"/>
                        </a:lnTo>
                        <a:lnTo>
                          <a:pt x="51" y="80"/>
                        </a:lnTo>
                        <a:lnTo>
                          <a:pt x="44" y="52"/>
                        </a:lnTo>
                        <a:lnTo>
                          <a:pt x="44" y="23"/>
                        </a:lnTo>
                        <a:lnTo>
                          <a:pt x="30" y="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60" name="Freeform 267"/>
                  <p:cNvSpPr>
                    <a:spLocks/>
                  </p:cNvSpPr>
                  <p:nvPr/>
                </p:nvSpPr>
                <p:spPr bwMode="grayWhite">
                  <a:xfrm>
                    <a:off x="4853" y="2921"/>
                    <a:ext cx="160" cy="89"/>
                  </a:xfrm>
                  <a:custGeom>
                    <a:avLst/>
                    <a:gdLst>
                      <a:gd name="T0" fmla="*/ 125 w 138"/>
                      <a:gd name="T1" fmla="*/ 32 h 80"/>
                      <a:gd name="T2" fmla="*/ 136 w 138"/>
                      <a:gd name="T3" fmla="*/ 32 h 80"/>
                      <a:gd name="T4" fmla="*/ 125 w 138"/>
                      <a:gd name="T5" fmla="*/ 51 h 80"/>
                      <a:gd name="T6" fmla="*/ 115 w 138"/>
                      <a:gd name="T7" fmla="*/ 51 h 80"/>
                      <a:gd name="T8" fmla="*/ 92 w 138"/>
                      <a:gd name="T9" fmla="*/ 51 h 80"/>
                      <a:gd name="T10" fmla="*/ 67 w 138"/>
                      <a:gd name="T11" fmla="*/ 72 h 80"/>
                      <a:gd name="T12" fmla="*/ 45 w 138"/>
                      <a:gd name="T13" fmla="*/ 72 h 80"/>
                      <a:gd name="T14" fmla="*/ 45 w 138"/>
                      <a:gd name="T15" fmla="*/ 100 h 80"/>
                      <a:gd name="T16" fmla="*/ 0 w 138"/>
                      <a:gd name="T17" fmla="*/ 100 h 80"/>
                      <a:gd name="T18" fmla="*/ 22 w 138"/>
                      <a:gd name="T19" fmla="*/ 110 h 80"/>
                      <a:gd name="T20" fmla="*/ 57 w 138"/>
                      <a:gd name="T21" fmla="*/ 110 h 80"/>
                      <a:gd name="T22" fmla="*/ 67 w 138"/>
                      <a:gd name="T23" fmla="*/ 100 h 80"/>
                      <a:gd name="T24" fmla="*/ 92 w 138"/>
                      <a:gd name="T25" fmla="*/ 110 h 80"/>
                      <a:gd name="T26" fmla="*/ 115 w 138"/>
                      <a:gd name="T27" fmla="*/ 100 h 80"/>
                      <a:gd name="T28" fmla="*/ 148 w 138"/>
                      <a:gd name="T29" fmla="*/ 51 h 80"/>
                      <a:gd name="T30" fmla="*/ 192 w 138"/>
                      <a:gd name="T31" fmla="*/ 51 h 80"/>
                      <a:gd name="T32" fmla="*/ 204 w 138"/>
                      <a:gd name="T33" fmla="*/ 51 h 80"/>
                      <a:gd name="T34" fmla="*/ 192 w 138"/>
                      <a:gd name="T35" fmla="*/ 32 h 80"/>
                      <a:gd name="T36" fmla="*/ 216 w 138"/>
                      <a:gd name="T37" fmla="*/ 32 h 80"/>
                      <a:gd name="T38" fmla="*/ 180 w 138"/>
                      <a:gd name="T39" fmla="*/ 22 h 80"/>
                      <a:gd name="T40" fmla="*/ 180 w 138"/>
                      <a:gd name="T41" fmla="*/ 12 h 80"/>
                      <a:gd name="T42" fmla="*/ 159 w 138"/>
                      <a:gd name="T43" fmla="*/ 0 h 80"/>
                      <a:gd name="T44" fmla="*/ 136 w 138"/>
                      <a:gd name="T45" fmla="*/ 22 h 80"/>
                      <a:gd name="T46" fmla="*/ 125 w 138"/>
                      <a:gd name="T47" fmla="*/ 32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8" h="80">
                        <a:moveTo>
                          <a:pt x="80" y="23"/>
                        </a:moveTo>
                        <a:lnTo>
                          <a:pt x="87" y="23"/>
                        </a:lnTo>
                        <a:lnTo>
                          <a:pt x="80" y="37"/>
                        </a:lnTo>
                        <a:lnTo>
                          <a:pt x="73" y="37"/>
                        </a:lnTo>
                        <a:lnTo>
                          <a:pt x="59" y="37"/>
                        </a:lnTo>
                        <a:lnTo>
                          <a:pt x="43" y="52"/>
                        </a:lnTo>
                        <a:lnTo>
                          <a:pt x="29" y="52"/>
                        </a:lnTo>
                        <a:lnTo>
                          <a:pt x="29" y="73"/>
                        </a:lnTo>
                        <a:lnTo>
                          <a:pt x="0" y="73"/>
                        </a:lnTo>
                        <a:lnTo>
                          <a:pt x="14" y="80"/>
                        </a:lnTo>
                        <a:lnTo>
                          <a:pt x="36" y="80"/>
                        </a:lnTo>
                        <a:lnTo>
                          <a:pt x="43" y="73"/>
                        </a:lnTo>
                        <a:lnTo>
                          <a:pt x="59" y="80"/>
                        </a:lnTo>
                        <a:lnTo>
                          <a:pt x="73" y="73"/>
                        </a:lnTo>
                        <a:lnTo>
                          <a:pt x="95" y="37"/>
                        </a:lnTo>
                        <a:lnTo>
                          <a:pt x="123" y="37"/>
                        </a:lnTo>
                        <a:lnTo>
                          <a:pt x="131" y="37"/>
                        </a:lnTo>
                        <a:lnTo>
                          <a:pt x="123" y="23"/>
                        </a:lnTo>
                        <a:lnTo>
                          <a:pt x="138" y="23"/>
                        </a:lnTo>
                        <a:lnTo>
                          <a:pt x="116" y="16"/>
                        </a:lnTo>
                        <a:lnTo>
                          <a:pt x="116" y="9"/>
                        </a:lnTo>
                        <a:lnTo>
                          <a:pt x="102" y="0"/>
                        </a:lnTo>
                        <a:lnTo>
                          <a:pt x="87" y="16"/>
                        </a:lnTo>
                        <a:lnTo>
                          <a:pt x="80" y="2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61" name="Freeform 268"/>
                  <p:cNvSpPr>
                    <a:spLocks/>
                  </p:cNvSpPr>
                  <p:nvPr/>
                </p:nvSpPr>
                <p:spPr bwMode="grayWhite">
                  <a:xfrm>
                    <a:off x="4920" y="2946"/>
                    <a:ext cx="32" cy="15"/>
                  </a:xfrm>
                  <a:custGeom>
                    <a:avLst/>
                    <a:gdLst>
                      <a:gd name="T0" fmla="*/ 0 w 28"/>
                      <a:gd name="T1" fmla="*/ 17 h 14"/>
                      <a:gd name="T2" fmla="*/ 21 w 28"/>
                      <a:gd name="T3" fmla="*/ 17 h 14"/>
                      <a:gd name="T4" fmla="*/ 31 w 28"/>
                      <a:gd name="T5" fmla="*/ 17 h 14"/>
                      <a:gd name="T6" fmla="*/ 42 w 28"/>
                      <a:gd name="T7" fmla="*/ 0 h 14"/>
                      <a:gd name="T8" fmla="*/ 31 w 28"/>
                      <a:gd name="T9" fmla="*/ 0 h 14"/>
                      <a:gd name="T10" fmla="*/ 0 w 28"/>
                      <a:gd name="T11" fmla="*/ 1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4">
                        <a:moveTo>
                          <a:pt x="0" y="14"/>
                        </a:moveTo>
                        <a:lnTo>
                          <a:pt x="14" y="14"/>
                        </a:lnTo>
                        <a:lnTo>
                          <a:pt x="21" y="14"/>
                        </a:lnTo>
                        <a:lnTo>
                          <a:pt x="28" y="0"/>
                        </a:lnTo>
                        <a:lnTo>
                          <a:pt x="21" y="0"/>
                        </a:lnTo>
                        <a:lnTo>
                          <a:pt x="0" y="14"/>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62" name="Freeform 269"/>
                  <p:cNvSpPr>
                    <a:spLocks/>
                  </p:cNvSpPr>
                  <p:nvPr/>
                </p:nvSpPr>
                <p:spPr bwMode="grayWhite">
                  <a:xfrm>
                    <a:off x="4842" y="2961"/>
                    <a:ext cx="163" cy="132"/>
                  </a:xfrm>
                  <a:custGeom>
                    <a:avLst/>
                    <a:gdLst>
                      <a:gd name="T0" fmla="*/ 11 w 138"/>
                      <a:gd name="T1" fmla="*/ 53 h 116"/>
                      <a:gd name="T2" fmla="*/ 35 w 138"/>
                      <a:gd name="T3" fmla="*/ 64 h 116"/>
                      <a:gd name="T4" fmla="*/ 71 w 138"/>
                      <a:gd name="T5" fmla="*/ 64 h 116"/>
                      <a:gd name="T6" fmla="*/ 83 w 138"/>
                      <a:gd name="T7" fmla="*/ 53 h 116"/>
                      <a:gd name="T8" fmla="*/ 109 w 138"/>
                      <a:gd name="T9" fmla="*/ 64 h 116"/>
                      <a:gd name="T10" fmla="*/ 131 w 138"/>
                      <a:gd name="T11" fmla="*/ 53 h 116"/>
                      <a:gd name="T12" fmla="*/ 168 w 138"/>
                      <a:gd name="T13" fmla="*/ 0 h 116"/>
                      <a:gd name="T14" fmla="*/ 215 w 138"/>
                      <a:gd name="T15" fmla="*/ 0 h 116"/>
                      <a:gd name="T16" fmla="*/ 202 w 138"/>
                      <a:gd name="T17" fmla="*/ 22 h 116"/>
                      <a:gd name="T18" fmla="*/ 215 w 138"/>
                      <a:gd name="T19" fmla="*/ 43 h 116"/>
                      <a:gd name="T20" fmla="*/ 202 w 138"/>
                      <a:gd name="T21" fmla="*/ 53 h 116"/>
                      <a:gd name="T22" fmla="*/ 228 w 138"/>
                      <a:gd name="T23" fmla="*/ 64 h 116"/>
                      <a:gd name="T24" fmla="*/ 215 w 138"/>
                      <a:gd name="T25" fmla="*/ 74 h 116"/>
                      <a:gd name="T26" fmla="*/ 180 w 138"/>
                      <a:gd name="T27" fmla="*/ 106 h 116"/>
                      <a:gd name="T28" fmla="*/ 168 w 138"/>
                      <a:gd name="T29" fmla="*/ 127 h 116"/>
                      <a:gd name="T30" fmla="*/ 180 w 138"/>
                      <a:gd name="T31" fmla="*/ 127 h 116"/>
                      <a:gd name="T32" fmla="*/ 168 w 138"/>
                      <a:gd name="T33" fmla="*/ 150 h 116"/>
                      <a:gd name="T34" fmla="*/ 144 w 138"/>
                      <a:gd name="T35" fmla="*/ 171 h 116"/>
                      <a:gd name="T36" fmla="*/ 131 w 138"/>
                      <a:gd name="T37" fmla="*/ 150 h 116"/>
                      <a:gd name="T38" fmla="*/ 93 w 138"/>
                      <a:gd name="T39" fmla="*/ 150 h 116"/>
                      <a:gd name="T40" fmla="*/ 71 w 138"/>
                      <a:gd name="T41" fmla="*/ 150 h 116"/>
                      <a:gd name="T42" fmla="*/ 71 w 138"/>
                      <a:gd name="T43" fmla="*/ 138 h 116"/>
                      <a:gd name="T44" fmla="*/ 35 w 138"/>
                      <a:gd name="T45" fmla="*/ 138 h 116"/>
                      <a:gd name="T46" fmla="*/ 24 w 138"/>
                      <a:gd name="T47" fmla="*/ 116 h 116"/>
                      <a:gd name="T48" fmla="*/ 11 w 138"/>
                      <a:gd name="T49" fmla="*/ 85 h 116"/>
                      <a:gd name="T50" fmla="*/ 0 w 138"/>
                      <a:gd name="T51" fmla="*/ 64 h 116"/>
                      <a:gd name="T52" fmla="*/ 11 w 138"/>
                      <a:gd name="T53" fmla="*/ 53 h 1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116">
                        <a:moveTo>
                          <a:pt x="7" y="36"/>
                        </a:moveTo>
                        <a:lnTo>
                          <a:pt x="21" y="43"/>
                        </a:lnTo>
                        <a:lnTo>
                          <a:pt x="43" y="43"/>
                        </a:lnTo>
                        <a:lnTo>
                          <a:pt x="50" y="36"/>
                        </a:lnTo>
                        <a:lnTo>
                          <a:pt x="66" y="43"/>
                        </a:lnTo>
                        <a:lnTo>
                          <a:pt x="80" y="36"/>
                        </a:lnTo>
                        <a:lnTo>
                          <a:pt x="102" y="0"/>
                        </a:lnTo>
                        <a:lnTo>
                          <a:pt x="130" y="0"/>
                        </a:lnTo>
                        <a:lnTo>
                          <a:pt x="123" y="15"/>
                        </a:lnTo>
                        <a:lnTo>
                          <a:pt x="130" y="29"/>
                        </a:lnTo>
                        <a:lnTo>
                          <a:pt x="123" y="36"/>
                        </a:lnTo>
                        <a:lnTo>
                          <a:pt x="138" y="43"/>
                        </a:lnTo>
                        <a:lnTo>
                          <a:pt x="130" y="50"/>
                        </a:lnTo>
                        <a:lnTo>
                          <a:pt x="109" y="72"/>
                        </a:lnTo>
                        <a:lnTo>
                          <a:pt x="102" y="86"/>
                        </a:lnTo>
                        <a:lnTo>
                          <a:pt x="109" y="86"/>
                        </a:lnTo>
                        <a:lnTo>
                          <a:pt x="102" y="102"/>
                        </a:lnTo>
                        <a:lnTo>
                          <a:pt x="87" y="116"/>
                        </a:lnTo>
                        <a:lnTo>
                          <a:pt x="80" y="102"/>
                        </a:lnTo>
                        <a:lnTo>
                          <a:pt x="57" y="102"/>
                        </a:lnTo>
                        <a:lnTo>
                          <a:pt x="43" y="102"/>
                        </a:lnTo>
                        <a:lnTo>
                          <a:pt x="43" y="93"/>
                        </a:lnTo>
                        <a:lnTo>
                          <a:pt x="21" y="93"/>
                        </a:lnTo>
                        <a:lnTo>
                          <a:pt x="14" y="79"/>
                        </a:lnTo>
                        <a:lnTo>
                          <a:pt x="7" y="58"/>
                        </a:lnTo>
                        <a:lnTo>
                          <a:pt x="0" y="43"/>
                        </a:lnTo>
                        <a:lnTo>
                          <a:pt x="7" y="3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63" name="Freeform 270"/>
                  <p:cNvSpPr>
                    <a:spLocks/>
                  </p:cNvSpPr>
                  <p:nvPr/>
                </p:nvSpPr>
                <p:spPr bwMode="grayWhite">
                  <a:xfrm>
                    <a:off x="5179" y="3206"/>
                    <a:ext cx="27" cy="15"/>
                  </a:xfrm>
                  <a:custGeom>
                    <a:avLst/>
                    <a:gdLst>
                      <a:gd name="T0" fmla="*/ 0 w 22"/>
                      <a:gd name="T1" fmla="*/ 15 h 15"/>
                      <a:gd name="T2" fmla="*/ 27 w 22"/>
                      <a:gd name="T3" fmla="*/ 15 h 15"/>
                      <a:gd name="T4" fmla="*/ 41 w 22"/>
                      <a:gd name="T5" fmla="*/ 0 h 15"/>
                      <a:gd name="T6" fmla="*/ 0 w 22"/>
                      <a:gd name="T7" fmla="*/ 0 h 15"/>
                      <a:gd name="T8" fmla="*/ 0 w 22"/>
                      <a:gd name="T9" fmla="*/ 1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0" y="15"/>
                        </a:moveTo>
                        <a:lnTo>
                          <a:pt x="15" y="15"/>
                        </a:lnTo>
                        <a:lnTo>
                          <a:pt x="22" y="0"/>
                        </a:lnTo>
                        <a:lnTo>
                          <a:pt x="0" y="0"/>
                        </a:lnTo>
                        <a:lnTo>
                          <a:pt x="0" y="1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64" name="Freeform 271"/>
                  <p:cNvSpPr>
                    <a:spLocks/>
                  </p:cNvSpPr>
                  <p:nvPr/>
                </p:nvSpPr>
                <p:spPr bwMode="grayWhite">
                  <a:xfrm>
                    <a:off x="4624" y="2939"/>
                    <a:ext cx="178" cy="178"/>
                  </a:xfrm>
                  <a:custGeom>
                    <a:avLst/>
                    <a:gdLst>
                      <a:gd name="T0" fmla="*/ 0 w 152"/>
                      <a:gd name="T1" fmla="*/ 0 h 159"/>
                      <a:gd name="T2" fmla="*/ 0 w 152"/>
                      <a:gd name="T3" fmla="*/ 10 h 159"/>
                      <a:gd name="T4" fmla="*/ 35 w 152"/>
                      <a:gd name="T5" fmla="*/ 39 h 159"/>
                      <a:gd name="T6" fmla="*/ 57 w 152"/>
                      <a:gd name="T7" fmla="*/ 71 h 159"/>
                      <a:gd name="T8" fmla="*/ 81 w 152"/>
                      <a:gd name="T9" fmla="*/ 81 h 159"/>
                      <a:gd name="T10" fmla="*/ 94 w 152"/>
                      <a:gd name="T11" fmla="*/ 99 h 159"/>
                      <a:gd name="T12" fmla="*/ 115 w 152"/>
                      <a:gd name="T13" fmla="*/ 130 h 159"/>
                      <a:gd name="T14" fmla="*/ 150 w 152"/>
                      <a:gd name="T15" fmla="*/ 172 h 159"/>
                      <a:gd name="T16" fmla="*/ 198 w 152"/>
                      <a:gd name="T17" fmla="*/ 223 h 159"/>
                      <a:gd name="T18" fmla="*/ 233 w 152"/>
                      <a:gd name="T19" fmla="*/ 223 h 159"/>
                      <a:gd name="T20" fmla="*/ 244 w 152"/>
                      <a:gd name="T21" fmla="*/ 172 h 159"/>
                      <a:gd name="T22" fmla="*/ 233 w 152"/>
                      <a:gd name="T23" fmla="*/ 150 h 159"/>
                      <a:gd name="T24" fmla="*/ 223 w 152"/>
                      <a:gd name="T25" fmla="*/ 150 h 159"/>
                      <a:gd name="T26" fmla="*/ 198 w 152"/>
                      <a:gd name="T27" fmla="*/ 130 h 159"/>
                      <a:gd name="T28" fmla="*/ 186 w 152"/>
                      <a:gd name="T29" fmla="*/ 130 h 159"/>
                      <a:gd name="T30" fmla="*/ 186 w 152"/>
                      <a:gd name="T31" fmla="*/ 111 h 159"/>
                      <a:gd name="T32" fmla="*/ 176 w 152"/>
                      <a:gd name="T33" fmla="*/ 99 h 159"/>
                      <a:gd name="T34" fmla="*/ 176 w 152"/>
                      <a:gd name="T35" fmla="*/ 91 h 159"/>
                      <a:gd name="T36" fmla="*/ 128 w 152"/>
                      <a:gd name="T37" fmla="*/ 71 h 159"/>
                      <a:gd name="T38" fmla="*/ 115 w 152"/>
                      <a:gd name="T39" fmla="*/ 71 h 159"/>
                      <a:gd name="T40" fmla="*/ 47 w 152"/>
                      <a:gd name="T41" fmla="*/ 10 h 159"/>
                      <a:gd name="T42" fmla="*/ 0 w 152"/>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2" h="159">
                        <a:moveTo>
                          <a:pt x="0" y="0"/>
                        </a:moveTo>
                        <a:lnTo>
                          <a:pt x="0" y="7"/>
                        </a:lnTo>
                        <a:lnTo>
                          <a:pt x="22" y="28"/>
                        </a:lnTo>
                        <a:lnTo>
                          <a:pt x="36" y="50"/>
                        </a:lnTo>
                        <a:lnTo>
                          <a:pt x="50" y="57"/>
                        </a:lnTo>
                        <a:lnTo>
                          <a:pt x="58" y="71"/>
                        </a:lnTo>
                        <a:lnTo>
                          <a:pt x="72" y="93"/>
                        </a:lnTo>
                        <a:lnTo>
                          <a:pt x="93" y="123"/>
                        </a:lnTo>
                        <a:lnTo>
                          <a:pt x="123" y="159"/>
                        </a:lnTo>
                        <a:lnTo>
                          <a:pt x="145" y="159"/>
                        </a:lnTo>
                        <a:lnTo>
                          <a:pt x="152" y="123"/>
                        </a:lnTo>
                        <a:lnTo>
                          <a:pt x="145" y="107"/>
                        </a:lnTo>
                        <a:lnTo>
                          <a:pt x="138" y="107"/>
                        </a:lnTo>
                        <a:lnTo>
                          <a:pt x="123" y="93"/>
                        </a:lnTo>
                        <a:lnTo>
                          <a:pt x="116" y="93"/>
                        </a:lnTo>
                        <a:lnTo>
                          <a:pt x="116" y="79"/>
                        </a:lnTo>
                        <a:lnTo>
                          <a:pt x="109" y="71"/>
                        </a:lnTo>
                        <a:lnTo>
                          <a:pt x="109" y="64"/>
                        </a:lnTo>
                        <a:lnTo>
                          <a:pt x="79" y="50"/>
                        </a:lnTo>
                        <a:lnTo>
                          <a:pt x="72" y="50"/>
                        </a:lnTo>
                        <a:lnTo>
                          <a:pt x="29" y="7"/>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65" name="Freeform 272"/>
                  <p:cNvSpPr>
                    <a:spLocks/>
                  </p:cNvSpPr>
                  <p:nvPr/>
                </p:nvSpPr>
                <p:spPr bwMode="grayWhite">
                  <a:xfrm>
                    <a:off x="4794" y="3117"/>
                    <a:ext cx="143" cy="39"/>
                  </a:xfrm>
                  <a:custGeom>
                    <a:avLst/>
                    <a:gdLst>
                      <a:gd name="T0" fmla="*/ 0 w 123"/>
                      <a:gd name="T1" fmla="*/ 20 h 35"/>
                      <a:gd name="T2" fmla="*/ 57 w 123"/>
                      <a:gd name="T3" fmla="*/ 39 h 35"/>
                      <a:gd name="T4" fmla="*/ 193 w 123"/>
                      <a:gd name="T5" fmla="*/ 48 h 35"/>
                      <a:gd name="T6" fmla="*/ 193 w 123"/>
                      <a:gd name="T7" fmla="*/ 39 h 35"/>
                      <a:gd name="T8" fmla="*/ 157 w 123"/>
                      <a:gd name="T9" fmla="*/ 39 h 35"/>
                      <a:gd name="T10" fmla="*/ 146 w 123"/>
                      <a:gd name="T11" fmla="*/ 29 h 35"/>
                      <a:gd name="T12" fmla="*/ 100 w 123"/>
                      <a:gd name="T13" fmla="*/ 20 h 35"/>
                      <a:gd name="T14" fmla="*/ 100 w 123"/>
                      <a:gd name="T15" fmla="*/ 29 h 35"/>
                      <a:gd name="T16" fmla="*/ 78 w 123"/>
                      <a:gd name="T17" fmla="*/ 20 h 35"/>
                      <a:gd name="T18" fmla="*/ 33 w 123"/>
                      <a:gd name="T19" fmla="*/ 0 h 35"/>
                      <a:gd name="T20" fmla="*/ 10 w 123"/>
                      <a:gd name="T21" fmla="*/ 0 h 35"/>
                      <a:gd name="T22" fmla="*/ 0 w 123"/>
                      <a:gd name="T23" fmla="*/ 2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35">
                        <a:moveTo>
                          <a:pt x="0" y="14"/>
                        </a:moveTo>
                        <a:lnTo>
                          <a:pt x="36" y="28"/>
                        </a:lnTo>
                        <a:lnTo>
                          <a:pt x="123" y="35"/>
                        </a:lnTo>
                        <a:lnTo>
                          <a:pt x="123" y="28"/>
                        </a:lnTo>
                        <a:lnTo>
                          <a:pt x="100" y="28"/>
                        </a:lnTo>
                        <a:lnTo>
                          <a:pt x="93" y="21"/>
                        </a:lnTo>
                        <a:lnTo>
                          <a:pt x="64" y="14"/>
                        </a:lnTo>
                        <a:lnTo>
                          <a:pt x="64" y="21"/>
                        </a:lnTo>
                        <a:lnTo>
                          <a:pt x="50" y="14"/>
                        </a:lnTo>
                        <a:lnTo>
                          <a:pt x="21" y="0"/>
                        </a:lnTo>
                        <a:lnTo>
                          <a:pt x="7" y="0"/>
                        </a:lnTo>
                        <a:lnTo>
                          <a:pt x="0" y="14"/>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66" name="Freeform 273"/>
                  <p:cNvSpPr>
                    <a:spLocks/>
                  </p:cNvSpPr>
                  <p:nvPr/>
                </p:nvSpPr>
                <p:spPr bwMode="grayWhite">
                  <a:xfrm>
                    <a:off x="4963" y="3156"/>
                    <a:ext cx="125" cy="10"/>
                  </a:xfrm>
                  <a:custGeom>
                    <a:avLst/>
                    <a:gdLst>
                      <a:gd name="T0" fmla="*/ 0 w 108"/>
                      <a:gd name="T1" fmla="*/ 16 h 8"/>
                      <a:gd name="T2" fmla="*/ 10 w 108"/>
                      <a:gd name="T3" fmla="*/ 16 h 8"/>
                      <a:gd name="T4" fmla="*/ 67 w 108"/>
                      <a:gd name="T5" fmla="*/ 0 h 8"/>
                      <a:gd name="T6" fmla="*/ 122 w 108"/>
                      <a:gd name="T7" fmla="*/ 16 h 8"/>
                      <a:gd name="T8" fmla="*/ 168 w 108"/>
                      <a:gd name="T9" fmla="*/ 0 h 8"/>
                      <a:gd name="T10" fmla="*/ 134 w 108"/>
                      <a:gd name="T11" fmla="*/ 0 h 8"/>
                      <a:gd name="T12" fmla="*/ 100 w 108"/>
                      <a:gd name="T13" fmla="*/ 0 h 8"/>
                      <a:gd name="T14" fmla="*/ 67 w 108"/>
                      <a:gd name="T15" fmla="*/ 0 h 8"/>
                      <a:gd name="T16" fmla="*/ 32 w 108"/>
                      <a:gd name="T17" fmla="*/ 0 h 8"/>
                      <a:gd name="T18" fmla="*/ 43 w 108"/>
                      <a:gd name="T19" fmla="*/ 0 h 8"/>
                      <a:gd name="T20" fmla="*/ 0 w 108"/>
                      <a:gd name="T21" fmla="*/ 0 h 8"/>
                      <a:gd name="T22" fmla="*/ 0 w 108"/>
                      <a:gd name="T23" fmla="*/ 1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8">
                        <a:moveTo>
                          <a:pt x="0" y="8"/>
                        </a:moveTo>
                        <a:lnTo>
                          <a:pt x="7" y="8"/>
                        </a:lnTo>
                        <a:lnTo>
                          <a:pt x="43" y="0"/>
                        </a:lnTo>
                        <a:lnTo>
                          <a:pt x="79" y="8"/>
                        </a:lnTo>
                        <a:lnTo>
                          <a:pt x="108" y="0"/>
                        </a:lnTo>
                        <a:lnTo>
                          <a:pt x="86" y="0"/>
                        </a:lnTo>
                        <a:lnTo>
                          <a:pt x="64" y="0"/>
                        </a:lnTo>
                        <a:lnTo>
                          <a:pt x="43" y="0"/>
                        </a:lnTo>
                        <a:lnTo>
                          <a:pt x="21" y="0"/>
                        </a:lnTo>
                        <a:lnTo>
                          <a:pt x="28" y="0"/>
                        </a:lnTo>
                        <a:lnTo>
                          <a:pt x="0" y="0"/>
                        </a:lnTo>
                        <a:lnTo>
                          <a:pt x="0" y="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67" name="Freeform 274"/>
                  <p:cNvSpPr>
                    <a:spLocks/>
                  </p:cNvSpPr>
                  <p:nvPr/>
                </p:nvSpPr>
                <p:spPr bwMode="grayWhite">
                  <a:xfrm>
                    <a:off x="5071" y="3156"/>
                    <a:ext cx="68" cy="33"/>
                  </a:xfrm>
                  <a:custGeom>
                    <a:avLst/>
                    <a:gdLst>
                      <a:gd name="T0" fmla="*/ 0 w 58"/>
                      <a:gd name="T1" fmla="*/ 43 h 29"/>
                      <a:gd name="T2" fmla="*/ 35 w 58"/>
                      <a:gd name="T3" fmla="*/ 43 h 29"/>
                      <a:gd name="T4" fmla="*/ 94 w 58"/>
                      <a:gd name="T5" fmla="*/ 0 h 29"/>
                      <a:gd name="T6" fmla="*/ 47 w 58"/>
                      <a:gd name="T7" fmla="*/ 0 h 29"/>
                      <a:gd name="T8" fmla="*/ 22 w 58"/>
                      <a:gd name="T9" fmla="*/ 32 h 29"/>
                      <a:gd name="T10" fmla="*/ 0 w 58"/>
                      <a:gd name="T11" fmla="*/ 43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9">
                        <a:moveTo>
                          <a:pt x="0" y="29"/>
                        </a:moveTo>
                        <a:lnTo>
                          <a:pt x="22" y="29"/>
                        </a:lnTo>
                        <a:lnTo>
                          <a:pt x="58" y="0"/>
                        </a:lnTo>
                        <a:lnTo>
                          <a:pt x="29" y="0"/>
                        </a:lnTo>
                        <a:lnTo>
                          <a:pt x="14" y="22"/>
                        </a:lnTo>
                        <a:lnTo>
                          <a:pt x="0"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68" name="Rectangle 275"/>
                  <p:cNvSpPr>
                    <a:spLocks noChangeArrowheads="1"/>
                  </p:cNvSpPr>
                  <p:nvPr/>
                </p:nvSpPr>
                <p:spPr bwMode="grayWhite">
                  <a:xfrm>
                    <a:off x="4818" y="3066"/>
                    <a:ext cx="17" cy="10"/>
                  </a:xfrm>
                  <a:prstGeom prst="rect">
                    <a:avLst/>
                  </a:prstGeom>
                  <a:solidFill>
                    <a:srgbClr val="DDDDDD"/>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1350" dirty="0">
                      <a:latin typeface="+mn-lt"/>
                    </a:endParaRPr>
                  </a:p>
                </p:txBody>
              </p:sp>
              <p:sp>
                <p:nvSpPr>
                  <p:cNvPr id="369" name="Freeform 276"/>
                  <p:cNvSpPr>
                    <a:spLocks/>
                  </p:cNvSpPr>
                  <p:nvPr/>
                </p:nvSpPr>
                <p:spPr bwMode="grayWhite">
                  <a:xfrm>
                    <a:off x="5005" y="3002"/>
                    <a:ext cx="100" cy="115"/>
                  </a:xfrm>
                  <a:custGeom>
                    <a:avLst/>
                    <a:gdLst>
                      <a:gd name="T0" fmla="*/ 0 w 87"/>
                      <a:gd name="T1" fmla="*/ 81 h 102"/>
                      <a:gd name="T2" fmla="*/ 0 w 87"/>
                      <a:gd name="T3" fmla="*/ 94 h 102"/>
                      <a:gd name="T4" fmla="*/ 10 w 87"/>
                      <a:gd name="T5" fmla="*/ 94 h 102"/>
                      <a:gd name="T6" fmla="*/ 10 w 87"/>
                      <a:gd name="T7" fmla="*/ 114 h 102"/>
                      <a:gd name="T8" fmla="*/ 10 w 87"/>
                      <a:gd name="T9" fmla="*/ 147 h 102"/>
                      <a:gd name="T10" fmla="*/ 21 w 87"/>
                      <a:gd name="T11" fmla="*/ 135 h 102"/>
                      <a:gd name="T12" fmla="*/ 21 w 87"/>
                      <a:gd name="T13" fmla="*/ 94 h 102"/>
                      <a:gd name="T14" fmla="*/ 43 w 87"/>
                      <a:gd name="T15" fmla="*/ 81 h 102"/>
                      <a:gd name="T16" fmla="*/ 53 w 87"/>
                      <a:gd name="T17" fmla="*/ 81 h 102"/>
                      <a:gd name="T18" fmla="*/ 43 w 87"/>
                      <a:gd name="T19" fmla="*/ 94 h 102"/>
                      <a:gd name="T20" fmla="*/ 53 w 87"/>
                      <a:gd name="T21" fmla="*/ 114 h 102"/>
                      <a:gd name="T22" fmla="*/ 53 w 87"/>
                      <a:gd name="T23" fmla="*/ 124 h 102"/>
                      <a:gd name="T24" fmla="*/ 76 w 87"/>
                      <a:gd name="T25" fmla="*/ 124 h 102"/>
                      <a:gd name="T26" fmla="*/ 76 w 87"/>
                      <a:gd name="T27" fmla="*/ 147 h 102"/>
                      <a:gd name="T28" fmla="*/ 89 w 87"/>
                      <a:gd name="T29" fmla="*/ 135 h 102"/>
                      <a:gd name="T30" fmla="*/ 89 w 87"/>
                      <a:gd name="T31" fmla="*/ 124 h 102"/>
                      <a:gd name="T32" fmla="*/ 64 w 87"/>
                      <a:gd name="T33" fmla="*/ 94 h 102"/>
                      <a:gd name="T34" fmla="*/ 76 w 87"/>
                      <a:gd name="T35" fmla="*/ 94 h 102"/>
                      <a:gd name="T36" fmla="*/ 53 w 87"/>
                      <a:gd name="T37" fmla="*/ 71 h 102"/>
                      <a:gd name="T38" fmla="*/ 76 w 87"/>
                      <a:gd name="T39" fmla="*/ 52 h 102"/>
                      <a:gd name="T40" fmla="*/ 89 w 87"/>
                      <a:gd name="T41" fmla="*/ 52 h 102"/>
                      <a:gd name="T42" fmla="*/ 43 w 87"/>
                      <a:gd name="T43" fmla="*/ 61 h 102"/>
                      <a:gd name="T44" fmla="*/ 21 w 87"/>
                      <a:gd name="T45" fmla="*/ 52 h 102"/>
                      <a:gd name="T46" fmla="*/ 21 w 87"/>
                      <a:gd name="T47" fmla="*/ 32 h 102"/>
                      <a:gd name="T48" fmla="*/ 43 w 87"/>
                      <a:gd name="T49" fmla="*/ 20 h 102"/>
                      <a:gd name="T50" fmla="*/ 122 w 87"/>
                      <a:gd name="T51" fmla="*/ 20 h 102"/>
                      <a:gd name="T52" fmla="*/ 132 w 87"/>
                      <a:gd name="T53" fmla="*/ 0 h 102"/>
                      <a:gd name="T54" fmla="*/ 109 w 87"/>
                      <a:gd name="T55" fmla="*/ 10 h 102"/>
                      <a:gd name="T56" fmla="*/ 76 w 87"/>
                      <a:gd name="T57" fmla="*/ 20 h 102"/>
                      <a:gd name="T58" fmla="*/ 43 w 87"/>
                      <a:gd name="T59" fmla="*/ 10 h 102"/>
                      <a:gd name="T60" fmla="*/ 43 w 87"/>
                      <a:gd name="T61" fmla="*/ 20 h 102"/>
                      <a:gd name="T62" fmla="*/ 21 w 87"/>
                      <a:gd name="T63" fmla="*/ 20 h 102"/>
                      <a:gd name="T64" fmla="*/ 21 w 87"/>
                      <a:gd name="T65" fmla="*/ 52 h 102"/>
                      <a:gd name="T66" fmla="*/ 0 w 87"/>
                      <a:gd name="T67" fmla="*/ 81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 h="102">
                        <a:moveTo>
                          <a:pt x="0" y="57"/>
                        </a:moveTo>
                        <a:lnTo>
                          <a:pt x="0" y="66"/>
                        </a:lnTo>
                        <a:lnTo>
                          <a:pt x="7" y="66"/>
                        </a:lnTo>
                        <a:lnTo>
                          <a:pt x="7" y="80"/>
                        </a:lnTo>
                        <a:lnTo>
                          <a:pt x="7" y="102"/>
                        </a:lnTo>
                        <a:lnTo>
                          <a:pt x="14" y="94"/>
                        </a:lnTo>
                        <a:lnTo>
                          <a:pt x="14" y="66"/>
                        </a:lnTo>
                        <a:lnTo>
                          <a:pt x="28" y="57"/>
                        </a:lnTo>
                        <a:lnTo>
                          <a:pt x="35" y="57"/>
                        </a:lnTo>
                        <a:lnTo>
                          <a:pt x="28" y="66"/>
                        </a:lnTo>
                        <a:lnTo>
                          <a:pt x="35" y="80"/>
                        </a:lnTo>
                        <a:lnTo>
                          <a:pt x="35" y="87"/>
                        </a:lnTo>
                        <a:lnTo>
                          <a:pt x="50" y="87"/>
                        </a:lnTo>
                        <a:lnTo>
                          <a:pt x="50" y="102"/>
                        </a:lnTo>
                        <a:lnTo>
                          <a:pt x="58" y="94"/>
                        </a:lnTo>
                        <a:lnTo>
                          <a:pt x="58" y="87"/>
                        </a:lnTo>
                        <a:lnTo>
                          <a:pt x="43" y="66"/>
                        </a:lnTo>
                        <a:lnTo>
                          <a:pt x="50" y="66"/>
                        </a:lnTo>
                        <a:lnTo>
                          <a:pt x="35" y="50"/>
                        </a:lnTo>
                        <a:lnTo>
                          <a:pt x="50" y="36"/>
                        </a:lnTo>
                        <a:lnTo>
                          <a:pt x="58" y="36"/>
                        </a:lnTo>
                        <a:lnTo>
                          <a:pt x="28" y="43"/>
                        </a:lnTo>
                        <a:lnTo>
                          <a:pt x="14" y="36"/>
                        </a:lnTo>
                        <a:lnTo>
                          <a:pt x="14" y="22"/>
                        </a:lnTo>
                        <a:lnTo>
                          <a:pt x="28" y="14"/>
                        </a:lnTo>
                        <a:lnTo>
                          <a:pt x="80" y="14"/>
                        </a:lnTo>
                        <a:lnTo>
                          <a:pt x="87" y="0"/>
                        </a:lnTo>
                        <a:lnTo>
                          <a:pt x="72" y="7"/>
                        </a:lnTo>
                        <a:lnTo>
                          <a:pt x="50" y="14"/>
                        </a:lnTo>
                        <a:lnTo>
                          <a:pt x="28" y="7"/>
                        </a:lnTo>
                        <a:lnTo>
                          <a:pt x="28" y="14"/>
                        </a:lnTo>
                        <a:lnTo>
                          <a:pt x="14" y="14"/>
                        </a:lnTo>
                        <a:lnTo>
                          <a:pt x="14" y="36"/>
                        </a:lnTo>
                        <a:lnTo>
                          <a:pt x="0" y="5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70" name="Freeform 277"/>
                  <p:cNvSpPr>
                    <a:spLocks/>
                  </p:cNvSpPr>
                  <p:nvPr/>
                </p:nvSpPr>
                <p:spPr bwMode="grayWhite">
                  <a:xfrm>
                    <a:off x="5139" y="2996"/>
                    <a:ext cx="17" cy="48"/>
                  </a:xfrm>
                  <a:custGeom>
                    <a:avLst/>
                    <a:gdLst>
                      <a:gd name="T0" fmla="*/ 0 w 14"/>
                      <a:gd name="T1" fmla="*/ 20 h 43"/>
                      <a:gd name="T2" fmla="*/ 13 w 14"/>
                      <a:gd name="T3" fmla="*/ 40 h 43"/>
                      <a:gd name="T4" fmla="*/ 26 w 14"/>
                      <a:gd name="T5" fmla="*/ 60 h 43"/>
                      <a:gd name="T6" fmla="*/ 13 w 14"/>
                      <a:gd name="T7" fmla="*/ 40 h 43"/>
                      <a:gd name="T8" fmla="*/ 13 w 14"/>
                      <a:gd name="T9" fmla="*/ 29 h 43"/>
                      <a:gd name="T10" fmla="*/ 26 w 14"/>
                      <a:gd name="T11" fmla="*/ 29 h 43"/>
                      <a:gd name="T12" fmla="*/ 26 w 14"/>
                      <a:gd name="T13" fmla="*/ 20 h 43"/>
                      <a:gd name="T14" fmla="*/ 26 w 14"/>
                      <a:gd name="T15" fmla="*/ 10 h 43"/>
                      <a:gd name="T16" fmla="*/ 26 w 14"/>
                      <a:gd name="T17" fmla="*/ 20 h 43"/>
                      <a:gd name="T18" fmla="*/ 13 w 14"/>
                      <a:gd name="T19" fmla="*/ 0 h 43"/>
                      <a:gd name="T20" fmla="*/ 0 w 14"/>
                      <a:gd name="T21" fmla="*/ 2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3">
                        <a:moveTo>
                          <a:pt x="0" y="14"/>
                        </a:moveTo>
                        <a:lnTo>
                          <a:pt x="7" y="29"/>
                        </a:lnTo>
                        <a:lnTo>
                          <a:pt x="14" y="43"/>
                        </a:lnTo>
                        <a:lnTo>
                          <a:pt x="7" y="29"/>
                        </a:lnTo>
                        <a:lnTo>
                          <a:pt x="7" y="21"/>
                        </a:lnTo>
                        <a:lnTo>
                          <a:pt x="14" y="21"/>
                        </a:lnTo>
                        <a:lnTo>
                          <a:pt x="14" y="14"/>
                        </a:lnTo>
                        <a:lnTo>
                          <a:pt x="14" y="7"/>
                        </a:lnTo>
                        <a:lnTo>
                          <a:pt x="14" y="14"/>
                        </a:lnTo>
                        <a:lnTo>
                          <a:pt x="7" y="0"/>
                        </a:lnTo>
                        <a:lnTo>
                          <a:pt x="0"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71" name="Freeform 278"/>
                  <p:cNvSpPr>
                    <a:spLocks/>
                  </p:cNvSpPr>
                  <p:nvPr/>
                </p:nvSpPr>
                <p:spPr bwMode="grayWhite">
                  <a:xfrm>
                    <a:off x="5114" y="3076"/>
                    <a:ext cx="25" cy="17"/>
                  </a:xfrm>
                  <a:custGeom>
                    <a:avLst/>
                    <a:gdLst>
                      <a:gd name="T0" fmla="*/ 0 w 22"/>
                      <a:gd name="T1" fmla="*/ 0 h 14"/>
                      <a:gd name="T2" fmla="*/ 32 w 22"/>
                      <a:gd name="T3" fmla="*/ 26 h 14"/>
                      <a:gd name="T4" fmla="*/ 32 w 22"/>
                      <a:gd name="T5" fmla="*/ 0 h 14"/>
                      <a:gd name="T6" fmla="*/ 0 w 2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4">
                        <a:moveTo>
                          <a:pt x="0" y="0"/>
                        </a:moveTo>
                        <a:lnTo>
                          <a:pt x="22" y="14"/>
                        </a:lnTo>
                        <a:lnTo>
                          <a:pt x="22"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72" name="Freeform 279"/>
                  <p:cNvSpPr>
                    <a:spLocks/>
                  </p:cNvSpPr>
                  <p:nvPr/>
                </p:nvSpPr>
                <p:spPr bwMode="grayWhite">
                  <a:xfrm>
                    <a:off x="5147" y="3066"/>
                    <a:ext cx="51" cy="27"/>
                  </a:xfrm>
                  <a:custGeom>
                    <a:avLst/>
                    <a:gdLst>
                      <a:gd name="T0" fmla="*/ 0 w 43"/>
                      <a:gd name="T1" fmla="*/ 15 h 23"/>
                      <a:gd name="T2" fmla="*/ 71 w 43"/>
                      <a:gd name="T3" fmla="*/ 38 h 23"/>
                      <a:gd name="T4" fmla="*/ 46 w 43"/>
                      <a:gd name="T5" fmla="*/ 15 h 23"/>
                      <a:gd name="T6" fmla="*/ 36 w 43"/>
                      <a:gd name="T7" fmla="*/ 0 h 23"/>
                      <a:gd name="T8" fmla="*/ 11 w 43"/>
                      <a:gd name="T9" fmla="*/ 0 h 23"/>
                      <a:gd name="T10" fmla="*/ 0 w 43"/>
                      <a:gd name="T11" fmla="*/ 15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9"/>
                        </a:moveTo>
                        <a:lnTo>
                          <a:pt x="43" y="23"/>
                        </a:lnTo>
                        <a:lnTo>
                          <a:pt x="28" y="9"/>
                        </a:lnTo>
                        <a:lnTo>
                          <a:pt x="21" y="0"/>
                        </a:lnTo>
                        <a:lnTo>
                          <a:pt x="7" y="0"/>
                        </a:lnTo>
                        <a:lnTo>
                          <a:pt x="0" y="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grpSp>
            <p:grpSp>
              <p:nvGrpSpPr>
                <p:cNvPr id="312" name="Group 280"/>
                <p:cNvGrpSpPr>
                  <a:grpSpLocks/>
                </p:cNvGrpSpPr>
                <p:nvPr/>
              </p:nvGrpSpPr>
              <p:grpSpPr bwMode="auto">
                <a:xfrm>
                  <a:off x="429" y="1404"/>
                  <a:ext cx="3579" cy="2622"/>
                  <a:chOff x="429" y="1404"/>
                  <a:chExt cx="3579" cy="2622"/>
                </a:xfrm>
              </p:grpSpPr>
              <p:sp>
                <p:nvSpPr>
                  <p:cNvPr id="313" name="Freeform 281"/>
                  <p:cNvSpPr>
                    <a:spLocks/>
                  </p:cNvSpPr>
                  <p:nvPr/>
                </p:nvSpPr>
                <p:spPr bwMode="grayWhite">
                  <a:xfrm>
                    <a:off x="1112" y="2136"/>
                    <a:ext cx="920" cy="486"/>
                  </a:xfrm>
                  <a:custGeom>
                    <a:avLst/>
                    <a:gdLst>
                      <a:gd name="T0" fmla="*/ 655 w 789"/>
                      <a:gd name="T1" fmla="*/ 0 h 433"/>
                      <a:gd name="T2" fmla="*/ 723 w 789"/>
                      <a:gd name="T3" fmla="*/ 51 h 433"/>
                      <a:gd name="T4" fmla="*/ 735 w 789"/>
                      <a:gd name="T5" fmla="*/ 71 h 433"/>
                      <a:gd name="T6" fmla="*/ 792 w 789"/>
                      <a:gd name="T7" fmla="*/ 81 h 433"/>
                      <a:gd name="T8" fmla="*/ 861 w 789"/>
                      <a:gd name="T9" fmla="*/ 81 h 433"/>
                      <a:gd name="T10" fmla="*/ 885 w 789"/>
                      <a:gd name="T11" fmla="*/ 112 h 433"/>
                      <a:gd name="T12" fmla="*/ 817 w 789"/>
                      <a:gd name="T13" fmla="*/ 131 h 433"/>
                      <a:gd name="T14" fmla="*/ 803 w 789"/>
                      <a:gd name="T15" fmla="*/ 224 h 433"/>
                      <a:gd name="T16" fmla="*/ 828 w 789"/>
                      <a:gd name="T17" fmla="*/ 163 h 433"/>
                      <a:gd name="T18" fmla="*/ 861 w 789"/>
                      <a:gd name="T19" fmla="*/ 112 h 433"/>
                      <a:gd name="T20" fmla="*/ 885 w 789"/>
                      <a:gd name="T21" fmla="*/ 173 h 433"/>
                      <a:gd name="T22" fmla="*/ 930 w 789"/>
                      <a:gd name="T23" fmla="*/ 184 h 433"/>
                      <a:gd name="T24" fmla="*/ 942 w 789"/>
                      <a:gd name="T25" fmla="*/ 224 h 433"/>
                      <a:gd name="T26" fmla="*/ 1042 w 789"/>
                      <a:gd name="T27" fmla="*/ 173 h 433"/>
                      <a:gd name="T28" fmla="*/ 1147 w 789"/>
                      <a:gd name="T29" fmla="*/ 131 h 433"/>
                      <a:gd name="T30" fmla="*/ 1215 w 789"/>
                      <a:gd name="T31" fmla="*/ 71 h 433"/>
                      <a:gd name="T32" fmla="*/ 1239 w 789"/>
                      <a:gd name="T33" fmla="*/ 112 h 433"/>
                      <a:gd name="T34" fmla="*/ 1239 w 789"/>
                      <a:gd name="T35" fmla="*/ 152 h 433"/>
                      <a:gd name="T36" fmla="*/ 1172 w 789"/>
                      <a:gd name="T37" fmla="*/ 224 h 433"/>
                      <a:gd name="T38" fmla="*/ 1147 w 789"/>
                      <a:gd name="T39" fmla="*/ 224 h 433"/>
                      <a:gd name="T40" fmla="*/ 1090 w 789"/>
                      <a:gd name="T41" fmla="*/ 296 h 433"/>
                      <a:gd name="T42" fmla="*/ 1069 w 789"/>
                      <a:gd name="T43" fmla="*/ 336 h 433"/>
                      <a:gd name="T44" fmla="*/ 1042 w 789"/>
                      <a:gd name="T45" fmla="*/ 275 h 433"/>
                      <a:gd name="T46" fmla="*/ 1069 w 789"/>
                      <a:gd name="T47" fmla="*/ 377 h 433"/>
                      <a:gd name="T48" fmla="*/ 953 w 789"/>
                      <a:gd name="T49" fmla="*/ 460 h 433"/>
                      <a:gd name="T50" fmla="*/ 964 w 789"/>
                      <a:gd name="T51" fmla="*/ 612 h 433"/>
                      <a:gd name="T52" fmla="*/ 907 w 789"/>
                      <a:gd name="T53" fmla="*/ 569 h 433"/>
                      <a:gd name="T54" fmla="*/ 861 w 789"/>
                      <a:gd name="T55" fmla="*/ 508 h 433"/>
                      <a:gd name="T56" fmla="*/ 757 w 789"/>
                      <a:gd name="T57" fmla="*/ 508 h 433"/>
                      <a:gd name="T58" fmla="*/ 723 w 789"/>
                      <a:gd name="T59" fmla="*/ 508 h 433"/>
                      <a:gd name="T60" fmla="*/ 596 w 789"/>
                      <a:gd name="T61" fmla="*/ 559 h 433"/>
                      <a:gd name="T62" fmla="*/ 506 w 789"/>
                      <a:gd name="T63" fmla="*/ 508 h 433"/>
                      <a:gd name="T64" fmla="*/ 459 w 789"/>
                      <a:gd name="T65" fmla="*/ 521 h 433"/>
                      <a:gd name="T66" fmla="*/ 402 w 789"/>
                      <a:gd name="T67" fmla="*/ 460 h 433"/>
                      <a:gd name="T68" fmla="*/ 173 w 789"/>
                      <a:gd name="T69" fmla="*/ 449 h 433"/>
                      <a:gd name="T70" fmla="*/ 140 w 789"/>
                      <a:gd name="T71" fmla="*/ 409 h 433"/>
                      <a:gd name="T72" fmla="*/ 57 w 789"/>
                      <a:gd name="T73" fmla="*/ 357 h 433"/>
                      <a:gd name="T74" fmla="*/ 47 w 789"/>
                      <a:gd name="T75" fmla="*/ 325 h 433"/>
                      <a:gd name="T76" fmla="*/ 35 w 789"/>
                      <a:gd name="T77" fmla="*/ 315 h 433"/>
                      <a:gd name="T78" fmla="*/ 10 w 789"/>
                      <a:gd name="T79" fmla="*/ 275 h 433"/>
                      <a:gd name="T80" fmla="*/ 0 w 789"/>
                      <a:gd name="T81" fmla="*/ 184 h 433"/>
                      <a:gd name="T82" fmla="*/ 35 w 789"/>
                      <a:gd name="T83" fmla="*/ 30 h 433"/>
                      <a:gd name="T84" fmla="*/ 47 w 789"/>
                      <a:gd name="T85" fmla="*/ 10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89" h="433">
                        <a:moveTo>
                          <a:pt x="29" y="7"/>
                        </a:moveTo>
                        <a:lnTo>
                          <a:pt x="406" y="7"/>
                        </a:lnTo>
                        <a:lnTo>
                          <a:pt x="413" y="0"/>
                        </a:lnTo>
                        <a:lnTo>
                          <a:pt x="420" y="14"/>
                        </a:lnTo>
                        <a:lnTo>
                          <a:pt x="435" y="14"/>
                        </a:lnTo>
                        <a:lnTo>
                          <a:pt x="456" y="36"/>
                        </a:lnTo>
                        <a:lnTo>
                          <a:pt x="478" y="36"/>
                        </a:lnTo>
                        <a:lnTo>
                          <a:pt x="449" y="57"/>
                        </a:lnTo>
                        <a:lnTo>
                          <a:pt x="463" y="50"/>
                        </a:lnTo>
                        <a:lnTo>
                          <a:pt x="471" y="57"/>
                        </a:lnTo>
                        <a:lnTo>
                          <a:pt x="499" y="50"/>
                        </a:lnTo>
                        <a:lnTo>
                          <a:pt x="499" y="57"/>
                        </a:lnTo>
                        <a:lnTo>
                          <a:pt x="507" y="50"/>
                        </a:lnTo>
                        <a:lnTo>
                          <a:pt x="515" y="57"/>
                        </a:lnTo>
                        <a:lnTo>
                          <a:pt x="543" y="57"/>
                        </a:lnTo>
                        <a:lnTo>
                          <a:pt x="551" y="57"/>
                        </a:lnTo>
                        <a:lnTo>
                          <a:pt x="558" y="64"/>
                        </a:lnTo>
                        <a:lnTo>
                          <a:pt x="558" y="79"/>
                        </a:lnTo>
                        <a:lnTo>
                          <a:pt x="515" y="79"/>
                        </a:lnTo>
                        <a:lnTo>
                          <a:pt x="507" y="107"/>
                        </a:lnTo>
                        <a:lnTo>
                          <a:pt x="515" y="93"/>
                        </a:lnTo>
                        <a:lnTo>
                          <a:pt x="507" y="130"/>
                        </a:lnTo>
                        <a:lnTo>
                          <a:pt x="507" y="151"/>
                        </a:lnTo>
                        <a:lnTo>
                          <a:pt x="507" y="159"/>
                        </a:lnTo>
                        <a:lnTo>
                          <a:pt x="515" y="159"/>
                        </a:lnTo>
                        <a:lnTo>
                          <a:pt x="522" y="151"/>
                        </a:lnTo>
                        <a:lnTo>
                          <a:pt x="522" y="115"/>
                        </a:lnTo>
                        <a:lnTo>
                          <a:pt x="536" y="93"/>
                        </a:lnTo>
                        <a:lnTo>
                          <a:pt x="543" y="86"/>
                        </a:lnTo>
                        <a:lnTo>
                          <a:pt x="543" y="79"/>
                        </a:lnTo>
                        <a:lnTo>
                          <a:pt x="565" y="86"/>
                        </a:lnTo>
                        <a:lnTo>
                          <a:pt x="565" y="107"/>
                        </a:lnTo>
                        <a:lnTo>
                          <a:pt x="558" y="122"/>
                        </a:lnTo>
                        <a:lnTo>
                          <a:pt x="572" y="115"/>
                        </a:lnTo>
                        <a:lnTo>
                          <a:pt x="572" y="130"/>
                        </a:lnTo>
                        <a:lnTo>
                          <a:pt x="587" y="130"/>
                        </a:lnTo>
                        <a:lnTo>
                          <a:pt x="565" y="159"/>
                        </a:lnTo>
                        <a:lnTo>
                          <a:pt x="572" y="159"/>
                        </a:lnTo>
                        <a:lnTo>
                          <a:pt x="594" y="159"/>
                        </a:lnTo>
                        <a:lnTo>
                          <a:pt x="630" y="130"/>
                        </a:lnTo>
                        <a:lnTo>
                          <a:pt x="630" y="122"/>
                        </a:lnTo>
                        <a:lnTo>
                          <a:pt x="658" y="122"/>
                        </a:lnTo>
                        <a:lnTo>
                          <a:pt x="658" y="107"/>
                        </a:lnTo>
                        <a:lnTo>
                          <a:pt x="681" y="93"/>
                        </a:lnTo>
                        <a:lnTo>
                          <a:pt x="724" y="93"/>
                        </a:lnTo>
                        <a:lnTo>
                          <a:pt x="739" y="86"/>
                        </a:lnTo>
                        <a:lnTo>
                          <a:pt x="760" y="43"/>
                        </a:lnTo>
                        <a:lnTo>
                          <a:pt x="767" y="50"/>
                        </a:lnTo>
                        <a:lnTo>
                          <a:pt x="775" y="43"/>
                        </a:lnTo>
                        <a:lnTo>
                          <a:pt x="775" y="50"/>
                        </a:lnTo>
                        <a:lnTo>
                          <a:pt x="782" y="79"/>
                        </a:lnTo>
                        <a:lnTo>
                          <a:pt x="789" y="86"/>
                        </a:lnTo>
                        <a:lnTo>
                          <a:pt x="789" y="93"/>
                        </a:lnTo>
                        <a:lnTo>
                          <a:pt x="782" y="107"/>
                        </a:lnTo>
                        <a:lnTo>
                          <a:pt x="767" y="107"/>
                        </a:lnTo>
                        <a:lnTo>
                          <a:pt x="731" y="137"/>
                        </a:lnTo>
                        <a:lnTo>
                          <a:pt x="739" y="159"/>
                        </a:lnTo>
                        <a:lnTo>
                          <a:pt x="746" y="151"/>
                        </a:lnTo>
                        <a:lnTo>
                          <a:pt x="746" y="166"/>
                        </a:lnTo>
                        <a:lnTo>
                          <a:pt x="724" y="159"/>
                        </a:lnTo>
                        <a:lnTo>
                          <a:pt x="703" y="166"/>
                        </a:lnTo>
                        <a:lnTo>
                          <a:pt x="695" y="173"/>
                        </a:lnTo>
                        <a:lnTo>
                          <a:pt x="688" y="209"/>
                        </a:lnTo>
                        <a:lnTo>
                          <a:pt x="681" y="202"/>
                        </a:lnTo>
                        <a:lnTo>
                          <a:pt x="681" y="209"/>
                        </a:lnTo>
                        <a:lnTo>
                          <a:pt x="674" y="237"/>
                        </a:lnTo>
                        <a:lnTo>
                          <a:pt x="674" y="223"/>
                        </a:lnTo>
                        <a:lnTo>
                          <a:pt x="658" y="209"/>
                        </a:lnTo>
                        <a:lnTo>
                          <a:pt x="658" y="194"/>
                        </a:lnTo>
                        <a:lnTo>
                          <a:pt x="651" y="209"/>
                        </a:lnTo>
                        <a:lnTo>
                          <a:pt x="658" y="237"/>
                        </a:lnTo>
                        <a:lnTo>
                          <a:pt x="674" y="266"/>
                        </a:lnTo>
                        <a:lnTo>
                          <a:pt x="658" y="280"/>
                        </a:lnTo>
                        <a:lnTo>
                          <a:pt x="630" y="303"/>
                        </a:lnTo>
                        <a:lnTo>
                          <a:pt x="601" y="325"/>
                        </a:lnTo>
                        <a:lnTo>
                          <a:pt x="594" y="346"/>
                        </a:lnTo>
                        <a:lnTo>
                          <a:pt x="608" y="403"/>
                        </a:lnTo>
                        <a:lnTo>
                          <a:pt x="608" y="433"/>
                        </a:lnTo>
                        <a:lnTo>
                          <a:pt x="601" y="433"/>
                        </a:lnTo>
                        <a:lnTo>
                          <a:pt x="594" y="426"/>
                        </a:lnTo>
                        <a:lnTo>
                          <a:pt x="572" y="403"/>
                        </a:lnTo>
                        <a:lnTo>
                          <a:pt x="572" y="368"/>
                        </a:lnTo>
                        <a:lnTo>
                          <a:pt x="558" y="353"/>
                        </a:lnTo>
                        <a:lnTo>
                          <a:pt x="543" y="360"/>
                        </a:lnTo>
                        <a:lnTo>
                          <a:pt x="543" y="353"/>
                        </a:lnTo>
                        <a:lnTo>
                          <a:pt x="492" y="353"/>
                        </a:lnTo>
                        <a:lnTo>
                          <a:pt x="478" y="360"/>
                        </a:lnTo>
                        <a:lnTo>
                          <a:pt x="492" y="368"/>
                        </a:lnTo>
                        <a:lnTo>
                          <a:pt x="463" y="368"/>
                        </a:lnTo>
                        <a:lnTo>
                          <a:pt x="456" y="360"/>
                        </a:lnTo>
                        <a:lnTo>
                          <a:pt x="427" y="360"/>
                        </a:lnTo>
                        <a:lnTo>
                          <a:pt x="413" y="368"/>
                        </a:lnTo>
                        <a:lnTo>
                          <a:pt x="376" y="396"/>
                        </a:lnTo>
                        <a:lnTo>
                          <a:pt x="376" y="426"/>
                        </a:lnTo>
                        <a:lnTo>
                          <a:pt x="347" y="419"/>
                        </a:lnTo>
                        <a:lnTo>
                          <a:pt x="319" y="360"/>
                        </a:lnTo>
                        <a:lnTo>
                          <a:pt x="304" y="360"/>
                        </a:lnTo>
                        <a:lnTo>
                          <a:pt x="297" y="368"/>
                        </a:lnTo>
                        <a:lnTo>
                          <a:pt x="290" y="368"/>
                        </a:lnTo>
                        <a:lnTo>
                          <a:pt x="275" y="360"/>
                        </a:lnTo>
                        <a:lnTo>
                          <a:pt x="275" y="346"/>
                        </a:lnTo>
                        <a:lnTo>
                          <a:pt x="254" y="325"/>
                        </a:lnTo>
                        <a:lnTo>
                          <a:pt x="181" y="339"/>
                        </a:lnTo>
                        <a:lnTo>
                          <a:pt x="131" y="317"/>
                        </a:lnTo>
                        <a:lnTo>
                          <a:pt x="109" y="317"/>
                        </a:lnTo>
                        <a:lnTo>
                          <a:pt x="95" y="303"/>
                        </a:lnTo>
                        <a:lnTo>
                          <a:pt x="88" y="303"/>
                        </a:lnTo>
                        <a:lnTo>
                          <a:pt x="88" y="289"/>
                        </a:lnTo>
                        <a:lnTo>
                          <a:pt x="51" y="280"/>
                        </a:lnTo>
                        <a:lnTo>
                          <a:pt x="51" y="273"/>
                        </a:lnTo>
                        <a:lnTo>
                          <a:pt x="36" y="252"/>
                        </a:lnTo>
                        <a:lnTo>
                          <a:pt x="36" y="237"/>
                        </a:lnTo>
                        <a:lnTo>
                          <a:pt x="29" y="237"/>
                        </a:lnTo>
                        <a:lnTo>
                          <a:pt x="29" y="230"/>
                        </a:lnTo>
                        <a:lnTo>
                          <a:pt x="36" y="230"/>
                        </a:lnTo>
                        <a:lnTo>
                          <a:pt x="36" y="223"/>
                        </a:lnTo>
                        <a:lnTo>
                          <a:pt x="22" y="223"/>
                        </a:lnTo>
                        <a:lnTo>
                          <a:pt x="29" y="223"/>
                        </a:lnTo>
                        <a:lnTo>
                          <a:pt x="7" y="202"/>
                        </a:lnTo>
                        <a:lnTo>
                          <a:pt x="7" y="194"/>
                        </a:lnTo>
                        <a:lnTo>
                          <a:pt x="0" y="187"/>
                        </a:lnTo>
                        <a:lnTo>
                          <a:pt x="7" y="159"/>
                        </a:lnTo>
                        <a:lnTo>
                          <a:pt x="0" y="130"/>
                        </a:lnTo>
                        <a:lnTo>
                          <a:pt x="7" y="64"/>
                        </a:lnTo>
                        <a:lnTo>
                          <a:pt x="0" y="21"/>
                        </a:lnTo>
                        <a:lnTo>
                          <a:pt x="22" y="21"/>
                        </a:lnTo>
                        <a:lnTo>
                          <a:pt x="22" y="43"/>
                        </a:lnTo>
                        <a:lnTo>
                          <a:pt x="29" y="43"/>
                        </a:lnTo>
                        <a:lnTo>
                          <a:pt x="29"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14" name="Freeform 282"/>
                  <p:cNvSpPr>
                    <a:spLocks/>
                  </p:cNvSpPr>
                  <p:nvPr/>
                </p:nvSpPr>
                <p:spPr bwMode="grayWhite">
                  <a:xfrm>
                    <a:off x="429" y="1404"/>
                    <a:ext cx="590" cy="609"/>
                  </a:xfrm>
                  <a:custGeom>
                    <a:avLst/>
                    <a:gdLst>
                      <a:gd name="T0" fmla="*/ 802 w 506"/>
                      <a:gd name="T1" fmla="*/ 707 h 542"/>
                      <a:gd name="T2" fmla="*/ 723 w 506"/>
                      <a:gd name="T3" fmla="*/ 605 h 542"/>
                      <a:gd name="T4" fmla="*/ 698 w 506"/>
                      <a:gd name="T5" fmla="*/ 564 h 542"/>
                      <a:gd name="T6" fmla="*/ 655 w 506"/>
                      <a:gd name="T7" fmla="*/ 594 h 542"/>
                      <a:gd name="T8" fmla="*/ 619 w 506"/>
                      <a:gd name="T9" fmla="*/ 543 h 542"/>
                      <a:gd name="T10" fmla="*/ 573 w 506"/>
                      <a:gd name="T11" fmla="*/ 543 h 542"/>
                      <a:gd name="T12" fmla="*/ 539 w 506"/>
                      <a:gd name="T13" fmla="*/ 72 h 542"/>
                      <a:gd name="T14" fmla="*/ 470 w 506"/>
                      <a:gd name="T15" fmla="*/ 72 h 542"/>
                      <a:gd name="T16" fmla="*/ 402 w 506"/>
                      <a:gd name="T17" fmla="*/ 51 h 542"/>
                      <a:gd name="T18" fmla="*/ 332 w 506"/>
                      <a:gd name="T19" fmla="*/ 31 h 542"/>
                      <a:gd name="T20" fmla="*/ 275 w 506"/>
                      <a:gd name="T21" fmla="*/ 11 h 542"/>
                      <a:gd name="T22" fmla="*/ 219 w 506"/>
                      <a:gd name="T23" fmla="*/ 31 h 542"/>
                      <a:gd name="T24" fmla="*/ 147 w 506"/>
                      <a:gd name="T25" fmla="*/ 61 h 542"/>
                      <a:gd name="T26" fmla="*/ 104 w 506"/>
                      <a:gd name="T27" fmla="*/ 92 h 542"/>
                      <a:gd name="T28" fmla="*/ 35 w 506"/>
                      <a:gd name="T29" fmla="*/ 154 h 542"/>
                      <a:gd name="T30" fmla="*/ 79 w 506"/>
                      <a:gd name="T31" fmla="*/ 216 h 542"/>
                      <a:gd name="T32" fmla="*/ 125 w 506"/>
                      <a:gd name="T33" fmla="*/ 276 h 542"/>
                      <a:gd name="T34" fmla="*/ 79 w 506"/>
                      <a:gd name="T35" fmla="*/ 287 h 542"/>
                      <a:gd name="T36" fmla="*/ 68 w 506"/>
                      <a:gd name="T37" fmla="*/ 266 h 542"/>
                      <a:gd name="T38" fmla="*/ 0 w 506"/>
                      <a:gd name="T39" fmla="*/ 319 h 542"/>
                      <a:gd name="T40" fmla="*/ 22 w 506"/>
                      <a:gd name="T41" fmla="*/ 339 h 542"/>
                      <a:gd name="T42" fmla="*/ 57 w 506"/>
                      <a:gd name="T43" fmla="*/ 370 h 542"/>
                      <a:gd name="T44" fmla="*/ 104 w 506"/>
                      <a:gd name="T45" fmla="*/ 370 h 542"/>
                      <a:gd name="T46" fmla="*/ 136 w 506"/>
                      <a:gd name="T47" fmla="*/ 370 h 542"/>
                      <a:gd name="T48" fmla="*/ 136 w 506"/>
                      <a:gd name="T49" fmla="*/ 420 h 542"/>
                      <a:gd name="T50" fmla="*/ 90 w 506"/>
                      <a:gd name="T51" fmla="*/ 431 h 542"/>
                      <a:gd name="T52" fmla="*/ 68 w 506"/>
                      <a:gd name="T53" fmla="*/ 431 h 542"/>
                      <a:gd name="T54" fmla="*/ 79 w 506"/>
                      <a:gd name="T55" fmla="*/ 564 h 542"/>
                      <a:gd name="T56" fmla="*/ 125 w 506"/>
                      <a:gd name="T57" fmla="*/ 554 h 542"/>
                      <a:gd name="T58" fmla="*/ 125 w 506"/>
                      <a:gd name="T59" fmla="*/ 594 h 542"/>
                      <a:gd name="T60" fmla="*/ 173 w 506"/>
                      <a:gd name="T61" fmla="*/ 605 h 542"/>
                      <a:gd name="T62" fmla="*/ 195 w 506"/>
                      <a:gd name="T63" fmla="*/ 605 h 542"/>
                      <a:gd name="T64" fmla="*/ 219 w 506"/>
                      <a:gd name="T65" fmla="*/ 635 h 542"/>
                      <a:gd name="T66" fmla="*/ 147 w 506"/>
                      <a:gd name="T67" fmla="*/ 707 h 542"/>
                      <a:gd name="T68" fmla="*/ 90 w 506"/>
                      <a:gd name="T69" fmla="*/ 729 h 542"/>
                      <a:gd name="T70" fmla="*/ 68 w 506"/>
                      <a:gd name="T71" fmla="*/ 769 h 542"/>
                      <a:gd name="T72" fmla="*/ 195 w 506"/>
                      <a:gd name="T73" fmla="*/ 707 h 542"/>
                      <a:gd name="T74" fmla="*/ 230 w 506"/>
                      <a:gd name="T75" fmla="*/ 666 h 542"/>
                      <a:gd name="T76" fmla="*/ 309 w 506"/>
                      <a:gd name="T77" fmla="*/ 605 h 542"/>
                      <a:gd name="T78" fmla="*/ 297 w 506"/>
                      <a:gd name="T79" fmla="*/ 584 h 542"/>
                      <a:gd name="T80" fmla="*/ 332 w 506"/>
                      <a:gd name="T81" fmla="*/ 533 h 542"/>
                      <a:gd name="T82" fmla="*/ 378 w 506"/>
                      <a:gd name="T83" fmla="*/ 502 h 542"/>
                      <a:gd name="T84" fmla="*/ 354 w 506"/>
                      <a:gd name="T85" fmla="*/ 533 h 542"/>
                      <a:gd name="T86" fmla="*/ 354 w 506"/>
                      <a:gd name="T87" fmla="*/ 584 h 542"/>
                      <a:gd name="T88" fmla="*/ 354 w 506"/>
                      <a:gd name="T89" fmla="*/ 594 h 542"/>
                      <a:gd name="T90" fmla="*/ 413 w 506"/>
                      <a:gd name="T91" fmla="*/ 564 h 542"/>
                      <a:gd name="T92" fmla="*/ 413 w 506"/>
                      <a:gd name="T93" fmla="*/ 513 h 542"/>
                      <a:gd name="T94" fmla="*/ 505 w 506"/>
                      <a:gd name="T95" fmla="*/ 554 h 542"/>
                      <a:gd name="T96" fmla="*/ 584 w 506"/>
                      <a:gd name="T97" fmla="*/ 564 h 542"/>
                      <a:gd name="T98" fmla="*/ 607 w 506"/>
                      <a:gd name="T99" fmla="*/ 584 h 542"/>
                      <a:gd name="T100" fmla="*/ 712 w 506"/>
                      <a:gd name="T101" fmla="*/ 707 h 542"/>
                      <a:gd name="T102" fmla="*/ 688 w 506"/>
                      <a:gd name="T103" fmla="*/ 635 h 542"/>
                      <a:gd name="T104" fmla="*/ 698 w 506"/>
                      <a:gd name="T105" fmla="*/ 605 h 542"/>
                      <a:gd name="T106" fmla="*/ 723 w 506"/>
                      <a:gd name="T107" fmla="*/ 655 h 542"/>
                      <a:gd name="T108" fmla="*/ 723 w 506"/>
                      <a:gd name="T109" fmla="*/ 666 h 542"/>
                      <a:gd name="T110" fmla="*/ 723 w 506"/>
                      <a:gd name="T111" fmla="*/ 707 h 542"/>
                      <a:gd name="T112" fmla="*/ 745 w 506"/>
                      <a:gd name="T113" fmla="*/ 716 h 542"/>
                      <a:gd name="T114" fmla="*/ 770 w 506"/>
                      <a:gd name="T115" fmla="*/ 729 h 542"/>
                      <a:gd name="T116" fmla="*/ 770 w 506"/>
                      <a:gd name="T117" fmla="*/ 707 h 542"/>
                      <a:gd name="T118" fmla="*/ 780 w 506"/>
                      <a:gd name="T119" fmla="*/ 748 h 542"/>
                      <a:gd name="T120" fmla="*/ 802 w 506"/>
                      <a:gd name="T121" fmla="*/ 748 h 5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6" h="542">
                        <a:moveTo>
                          <a:pt x="506" y="528"/>
                        </a:moveTo>
                        <a:lnTo>
                          <a:pt x="506" y="498"/>
                        </a:lnTo>
                        <a:lnTo>
                          <a:pt x="485" y="477"/>
                        </a:lnTo>
                        <a:lnTo>
                          <a:pt x="456" y="426"/>
                        </a:lnTo>
                        <a:lnTo>
                          <a:pt x="449" y="426"/>
                        </a:lnTo>
                        <a:lnTo>
                          <a:pt x="441" y="398"/>
                        </a:lnTo>
                        <a:lnTo>
                          <a:pt x="427" y="412"/>
                        </a:lnTo>
                        <a:lnTo>
                          <a:pt x="413" y="419"/>
                        </a:lnTo>
                        <a:lnTo>
                          <a:pt x="390" y="391"/>
                        </a:lnTo>
                        <a:lnTo>
                          <a:pt x="390" y="383"/>
                        </a:lnTo>
                        <a:lnTo>
                          <a:pt x="361" y="391"/>
                        </a:lnTo>
                        <a:lnTo>
                          <a:pt x="361" y="383"/>
                        </a:lnTo>
                        <a:lnTo>
                          <a:pt x="361" y="72"/>
                        </a:lnTo>
                        <a:lnTo>
                          <a:pt x="340" y="51"/>
                        </a:lnTo>
                        <a:lnTo>
                          <a:pt x="311" y="65"/>
                        </a:lnTo>
                        <a:lnTo>
                          <a:pt x="297" y="51"/>
                        </a:lnTo>
                        <a:lnTo>
                          <a:pt x="275" y="51"/>
                        </a:lnTo>
                        <a:lnTo>
                          <a:pt x="254" y="36"/>
                        </a:lnTo>
                        <a:lnTo>
                          <a:pt x="217" y="36"/>
                        </a:lnTo>
                        <a:lnTo>
                          <a:pt x="209" y="22"/>
                        </a:lnTo>
                        <a:lnTo>
                          <a:pt x="181" y="22"/>
                        </a:lnTo>
                        <a:lnTo>
                          <a:pt x="173" y="8"/>
                        </a:lnTo>
                        <a:lnTo>
                          <a:pt x="152" y="0"/>
                        </a:lnTo>
                        <a:lnTo>
                          <a:pt x="138" y="22"/>
                        </a:lnTo>
                        <a:lnTo>
                          <a:pt x="123" y="29"/>
                        </a:lnTo>
                        <a:lnTo>
                          <a:pt x="93" y="43"/>
                        </a:lnTo>
                        <a:lnTo>
                          <a:pt x="86" y="43"/>
                        </a:lnTo>
                        <a:lnTo>
                          <a:pt x="65" y="65"/>
                        </a:lnTo>
                        <a:lnTo>
                          <a:pt x="57" y="102"/>
                        </a:lnTo>
                        <a:lnTo>
                          <a:pt x="22" y="109"/>
                        </a:lnTo>
                        <a:lnTo>
                          <a:pt x="14" y="123"/>
                        </a:lnTo>
                        <a:lnTo>
                          <a:pt x="50" y="152"/>
                        </a:lnTo>
                        <a:lnTo>
                          <a:pt x="57" y="166"/>
                        </a:lnTo>
                        <a:lnTo>
                          <a:pt x="79" y="195"/>
                        </a:lnTo>
                        <a:lnTo>
                          <a:pt x="79" y="202"/>
                        </a:lnTo>
                        <a:lnTo>
                          <a:pt x="50" y="202"/>
                        </a:lnTo>
                        <a:lnTo>
                          <a:pt x="50" y="188"/>
                        </a:lnTo>
                        <a:lnTo>
                          <a:pt x="43" y="188"/>
                        </a:lnTo>
                        <a:lnTo>
                          <a:pt x="7" y="202"/>
                        </a:lnTo>
                        <a:lnTo>
                          <a:pt x="0" y="225"/>
                        </a:lnTo>
                        <a:lnTo>
                          <a:pt x="14" y="232"/>
                        </a:lnTo>
                        <a:lnTo>
                          <a:pt x="14" y="239"/>
                        </a:lnTo>
                        <a:lnTo>
                          <a:pt x="14" y="246"/>
                        </a:lnTo>
                        <a:lnTo>
                          <a:pt x="36" y="261"/>
                        </a:lnTo>
                        <a:lnTo>
                          <a:pt x="50" y="261"/>
                        </a:lnTo>
                        <a:lnTo>
                          <a:pt x="65" y="261"/>
                        </a:lnTo>
                        <a:lnTo>
                          <a:pt x="86" y="246"/>
                        </a:lnTo>
                        <a:lnTo>
                          <a:pt x="86" y="261"/>
                        </a:lnTo>
                        <a:lnTo>
                          <a:pt x="93" y="275"/>
                        </a:lnTo>
                        <a:lnTo>
                          <a:pt x="86" y="296"/>
                        </a:lnTo>
                        <a:lnTo>
                          <a:pt x="65" y="296"/>
                        </a:lnTo>
                        <a:lnTo>
                          <a:pt x="57" y="304"/>
                        </a:lnTo>
                        <a:lnTo>
                          <a:pt x="50" y="304"/>
                        </a:lnTo>
                        <a:lnTo>
                          <a:pt x="43" y="304"/>
                        </a:lnTo>
                        <a:lnTo>
                          <a:pt x="22" y="347"/>
                        </a:lnTo>
                        <a:lnTo>
                          <a:pt x="50" y="398"/>
                        </a:lnTo>
                        <a:lnTo>
                          <a:pt x="57" y="398"/>
                        </a:lnTo>
                        <a:lnTo>
                          <a:pt x="79" y="391"/>
                        </a:lnTo>
                        <a:lnTo>
                          <a:pt x="79" y="412"/>
                        </a:lnTo>
                        <a:lnTo>
                          <a:pt x="79" y="419"/>
                        </a:lnTo>
                        <a:lnTo>
                          <a:pt x="86" y="426"/>
                        </a:lnTo>
                        <a:lnTo>
                          <a:pt x="109" y="426"/>
                        </a:lnTo>
                        <a:lnTo>
                          <a:pt x="123" y="434"/>
                        </a:lnTo>
                        <a:lnTo>
                          <a:pt x="123" y="426"/>
                        </a:lnTo>
                        <a:lnTo>
                          <a:pt x="138" y="426"/>
                        </a:lnTo>
                        <a:lnTo>
                          <a:pt x="138" y="448"/>
                        </a:lnTo>
                        <a:lnTo>
                          <a:pt x="138" y="462"/>
                        </a:lnTo>
                        <a:lnTo>
                          <a:pt x="93" y="498"/>
                        </a:lnTo>
                        <a:lnTo>
                          <a:pt x="65" y="505"/>
                        </a:lnTo>
                        <a:lnTo>
                          <a:pt x="57" y="514"/>
                        </a:lnTo>
                        <a:lnTo>
                          <a:pt x="36" y="535"/>
                        </a:lnTo>
                        <a:lnTo>
                          <a:pt x="43" y="542"/>
                        </a:lnTo>
                        <a:lnTo>
                          <a:pt x="86" y="514"/>
                        </a:lnTo>
                        <a:lnTo>
                          <a:pt x="123" y="498"/>
                        </a:lnTo>
                        <a:lnTo>
                          <a:pt x="130" y="491"/>
                        </a:lnTo>
                        <a:lnTo>
                          <a:pt x="145" y="470"/>
                        </a:lnTo>
                        <a:lnTo>
                          <a:pt x="188" y="434"/>
                        </a:lnTo>
                        <a:lnTo>
                          <a:pt x="195" y="426"/>
                        </a:lnTo>
                        <a:lnTo>
                          <a:pt x="181" y="419"/>
                        </a:lnTo>
                        <a:lnTo>
                          <a:pt x="188" y="412"/>
                        </a:lnTo>
                        <a:lnTo>
                          <a:pt x="209" y="391"/>
                        </a:lnTo>
                        <a:lnTo>
                          <a:pt x="209" y="376"/>
                        </a:lnTo>
                        <a:lnTo>
                          <a:pt x="231" y="354"/>
                        </a:lnTo>
                        <a:lnTo>
                          <a:pt x="238" y="354"/>
                        </a:lnTo>
                        <a:lnTo>
                          <a:pt x="231" y="362"/>
                        </a:lnTo>
                        <a:lnTo>
                          <a:pt x="224" y="376"/>
                        </a:lnTo>
                        <a:lnTo>
                          <a:pt x="217" y="398"/>
                        </a:lnTo>
                        <a:lnTo>
                          <a:pt x="224" y="412"/>
                        </a:lnTo>
                        <a:lnTo>
                          <a:pt x="217" y="419"/>
                        </a:lnTo>
                        <a:lnTo>
                          <a:pt x="224" y="419"/>
                        </a:lnTo>
                        <a:lnTo>
                          <a:pt x="254" y="398"/>
                        </a:lnTo>
                        <a:lnTo>
                          <a:pt x="261" y="398"/>
                        </a:lnTo>
                        <a:lnTo>
                          <a:pt x="268" y="383"/>
                        </a:lnTo>
                        <a:lnTo>
                          <a:pt x="261" y="362"/>
                        </a:lnTo>
                        <a:lnTo>
                          <a:pt x="282" y="376"/>
                        </a:lnTo>
                        <a:lnTo>
                          <a:pt x="318" y="391"/>
                        </a:lnTo>
                        <a:lnTo>
                          <a:pt x="347" y="391"/>
                        </a:lnTo>
                        <a:lnTo>
                          <a:pt x="369" y="398"/>
                        </a:lnTo>
                        <a:lnTo>
                          <a:pt x="383" y="398"/>
                        </a:lnTo>
                        <a:lnTo>
                          <a:pt x="383" y="412"/>
                        </a:lnTo>
                        <a:lnTo>
                          <a:pt x="427" y="448"/>
                        </a:lnTo>
                        <a:lnTo>
                          <a:pt x="449" y="498"/>
                        </a:lnTo>
                        <a:lnTo>
                          <a:pt x="441" y="455"/>
                        </a:lnTo>
                        <a:lnTo>
                          <a:pt x="434" y="448"/>
                        </a:lnTo>
                        <a:lnTo>
                          <a:pt x="441" y="448"/>
                        </a:lnTo>
                        <a:lnTo>
                          <a:pt x="441" y="426"/>
                        </a:lnTo>
                        <a:lnTo>
                          <a:pt x="449" y="470"/>
                        </a:lnTo>
                        <a:lnTo>
                          <a:pt x="456" y="462"/>
                        </a:lnTo>
                        <a:lnTo>
                          <a:pt x="477" y="477"/>
                        </a:lnTo>
                        <a:lnTo>
                          <a:pt x="456" y="470"/>
                        </a:lnTo>
                        <a:lnTo>
                          <a:pt x="456" y="477"/>
                        </a:lnTo>
                        <a:lnTo>
                          <a:pt x="456" y="498"/>
                        </a:lnTo>
                        <a:lnTo>
                          <a:pt x="470" y="491"/>
                        </a:lnTo>
                        <a:lnTo>
                          <a:pt x="470" y="505"/>
                        </a:lnTo>
                        <a:lnTo>
                          <a:pt x="485" y="535"/>
                        </a:lnTo>
                        <a:lnTo>
                          <a:pt x="485" y="514"/>
                        </a:lnTo>
                        <a:lnTo>
                          <a:pt x="477" y="498"/>
                        </a:lnTo>
                        <a:lnTo>
                          <a:pt x="485" y="498"/>
                        </a:lnTo>
                        <a:lnTo>
                          <a:pt x="485" y="505"/>
                        </a:lnTo>
                        <a:lnTo>
                          <a:pt x="492" y="528"/>
                        </a:lnTo>
                        <a:lnTo>
                          <a:pt x="499" y="535"/>
                        </a:lnTo>
                        <a:lnTo>
                          <a:pt x="506" y="528"/>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15" name="Freeform 283"/>
                  <p:cNvSpPr>
                    <a:spLocks/>
                  </p:cNvSpPr>
                  <p:nvPr/>
                </p:nvSpPr>
                <p:spPr bwMode="grayWhite">
                  <a:xfrm>
                    <a:off x="3182" y="1413"/>
                    <a:ext cx="421" cy="494"/>
                  </a:xfrm>
                  <a:custGeom>
                    <a:avLst/>
                    <a:gdLst>
                      <a:gd name="T0" fmla="*/ 136 w 362"/>
                      <a:gd name="T1" fmla="*/ 582 h 440"/>
                      <a:gd name="T2" fmla="*/ 126 w 362"/>
                      <a:gd name="T3" fmla="*/ 582 h 440"/>
                      <a:gd name="T4" fmla="*/ 69 w 362"/>
                      <a:gd name="T5" fmla="*/ 623 h 440"/>
                      <a:gd name="T6" fmla="*/ 10 w 362"/>
                      <a:gd name="T7" fmla="*/ 603 h 440"/>
                      <a:gd name="T8" fmla="*/ 0 w 362"/>
                      <a:gd name="T9" fmla="*/ 501 h 440"/>
                      <a:gd name="T10" fmla="*/ 0 w 362"/>
                      <a:gd name="T11" fmla="*/ 469 h 440"/>
                      <a:gd name="T12" fmla="*/ 69 w 362"/>
                      <a:gd name="T13" fmla="*/ 419 h 440"/>
                      <a:gd name="T14" fmla="*/ 136 w 362"/>
                      <a:gd name="T15" fmla="*/ 337 h 440"/>
                      <a:gd name="T16" fmla="*/ 193 w 362"/>
                      <a:gd name="T17" fmla="*/ 255 h 440"/>
                      <a:gd name="T18" fmla="*/ 250 w 362"/>
                      <a:gd name="T19" fmla="*/ 163 h 440"/>
                      <a:gd name="T20" fmla="*/ 183 w 362"/>
                      <a:gd name="T21" fmla="*/ 194 h 440"/>
                      <a:gd name="T22" fmla="*/ 205 w 362"/>
                      <a:gd name="T23" fmla="*/ 143 h 440"/>
                      <a:gd name="T24" fmla="*/ 250 w 362"/>
                      <a:gd name="T25" fmla="*/ 143 h 440"/>
                      <a:gd name="T26" fmla="*/ 261 w 362"/>
                      <a:gd name="T27" fmla="*/ 101 h 440"/>
                      <a:gd name="T28" fmla="*/ 298 w 362"/>
                      <a:gd name="T29" fmla="*/ 61 h 440"/>
                      <a:gd name="T30" fmla="*/ 355 w 362"/>
                      <a:gd name="T31" fmla="*/ 49 h 440"/>
                      <a:gd name="T32" fmla="*/ 422 w 362"/>
                      <a:gd name="T33" fmla="*/ 30 h 440"/>
                      <a:gd name="T34" fmla="*/ 490 w 362"/>
                      <a:gd name="T35" fmla="*/ 0 h 440"/>
                      <a:gd name="T36" fmla="*/ 570 w 362"/>
                      <a:gd name="T37" fmla="*/ 49 h 440"/>
                      <a:gd name="T38" fmla="*/ 512 w 362"/>
                      <a:gd name="T39" fmla="*/ 61 h 440"/>
                      <a:gd name="T40" fmla="*/ 558 w 362"/>
                      <a:gd name="T41" fmla="*/ 91 h 440"/>
                      <a:gd name="T42" fmla="*/ 537 w 362"/>
                      <a:gd name="T43" fmla="*/ 91 h 440"/>
                      <a:gd name="T44" fmla="*/ 465 w 362"/>
                      <a:gd name="T45" fmla="*/ 81 h 440"/>
                      <a:gd name="T46" fmla="*/ 433 w 362"/>
                      <a:gd name="T47" fmla="*/ 143 h 440"/>
                      <a:gd name="T48" fmla="*/ 355 w 362"/>
                      <a:gd name="T49" fmla="*/ 111 h 440"/>
                      <a:gd name="T50" fmla="*/ 330 w 362"/>
                      <a:gd name="T51" fmla="*/ 134 h 440"/>
                      <a:gd name="T52" fmla="*/ 298 w 362"/>
                      <a:gd name="T53" fmla="*/ 153 h 440"/>
                      <a:gd name="T54" fmla="*/ 283 w 362"/>
                      <a:gd name="T55" fmla="*/ 173 h 440"/>
                      <a:gd name="T56" fmla="*/ 261 w 362"/>
                      <a:gd name="T57" fmla="*/ 194 h 440"/>
                      <a:gd name="T58" fmla="*/ 250 w 362"/>
                      <a:gd name="T59" fmla="*/ 245 h 440"/>
                      <a:gd name="T60" fmla="*/ 205 w 362"/>
                      <a:gd name="T61" fmla="*/ 317 h 440"/>
                      <a:gd name="T62" fmla="*/ 205 w 362"/>
                      <a:gd name="T63" fmla="*/ 368 h 440"/>
                      <a:gd name="T64" fmla="*/ 171 w 362"/>
                      <a:gd name="T65" fmla="*/ 388 h 440"/>
                      <a:gd name="T66" fmla="*/ 171 w 362"/>
                      <a:gd name="T67" fmla="*/ 490 h 440"/>
                      <a:gd name="T68" fmla="*/ 148 w 362"/>
                      <a:gd name="T69" fmla="*/ 552 h 440"/>
                      <a:gd name="T70" fmla="*/ 136 w 362"/>
                      <a:gd name="T71" fmla="*/ 592 h 4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2" h="440">
                        <a:moveTo>
                          <a:pt x="87" y="418"/>
                        </a:moveTo>
                        <a:lnTo>
                          <a:pt x="87" y="411"/>
                        </a:lnTo>
                        <a:lnTo>
                          <a:pt x="80" y="404"/>
                        </a:lnTo>
                        <a:lnTo>
                          <a:pt x="80" y="411"/>
                        </a:lnTo>
                        <a:lnTo>
                          <a:pt x="73" y="411"/>
                        </a:lnTo>
                        <a:lnTo>
                          <a:pt x="44" y="440"/>
                        </a:lnTo>
                        <a:lnTo>
                          <a:pt x="28" y="440"/>
                        </a:lnTo>
                        <a:lnTo>
                          <a:pt x="7" y="426"/>
                        </a:lnTo>
                        <a:lnTo>
                          <a:pt x="7" y="375"/>
                        </a:lnTo>
                        <a:lnTo>
                          <a:pt x="0" y="354"/>
                        </a:lnTo>
                        <a:lnTo>
                          <a:pt x="7" y="339"/>
                        </a:lnTo>
                        <a:lnTo>
                          <a:pt x="0" y="331"/>
                        </a:lnTo>
                        <a:lnTo>
                          <a:pt x="37" y="303"/>
                        </a:lnTo>
                        <a:lnTo>
                          <a:pt x="44" y="296"/>
                        </a:lnTo>
                        <a:lnTo>
                          <a:pt x="65" y="288"/>
                        </a:lnTo>
                        <a:lnTo>
                          <a:pt x="87" y="238"/>
                        </a:lnTo>
                        <a:lnTo>
                          <a:pt x="108" y="224"/>
                        </a:lnTo>
                        <a:lnTo>
                          <a:pt x="123" y="180"/>
                        </a:lnTo>
                        <a:lnTo>
                          <a:pt x="137" y="137"/>
                        </a:lnTo>
                        <a:lnTo>
                          <a:pt x="159" y="115"/>
                        </a:lnTo>
                        <a:lnTo>
                          <a:pt x="130" y="122"/>
                        </a:lnTo>
                        <a:lnTo>
                          <a:pt x="116" y="137"/>
                        </a:lnTo>
                        <a:lnTo>
                          <a:pt x="123" y="115"/>
                        </a:lnTo>
                        <a:lnTo>
                          <a:pt x="130" y="101"/>
                        </a:lnTo>
                        <a:lnTo>
                          <a:pt x="159" y="78"/>
                        </a:lnTo>
                        <a:lnTo>
                          <a:pt x="159" y="101"/>
                        </a:lnTo>
                        <a:lnTo>
                          <a:pt x="166" y="94"/>
                        </a:lnTo>
                        <a:lnTo>
                          <a:pt x="166" y="71"/>
                        </a:lnTo>
                        <a:lnTo>
                          <a:pt x="180" y="64"/>
                        </a:lnTo>
                        <a:lnTo>
                          <a:pt x="189" y="43"/>
                        </a:lnTo>
                        <a:lnTo>
                          <a:pt x="210" y="43"/>
                        </a:lnTo>
                        <a:lnTo>
                          <a:pt x="225" y="35"/>
                        </a:lnTo>
                        <a:lnTo>
                          <a:pt x="253" y="14"/>
                        </a:lnTo>
                        <a:lnTo>
                          <a:pt x="268" y="21"/>
                        </a:lnTo>
                        <a:lnTo>
                          <a:pt x="289" y="0"/>
                        </a:lnTo>
                        <a:lnTo>
                          <a:pt x="311" y="0"/>
                        </a:lnTo>
                        <a:lnTo>
                          <a:pt x="325" y="14"/>
                        </a:lnTo>
                        <a:lnTo>
                          <a:pt x="362" y="35"/>
                        </a:lnTo>
                        <a:lnTo>
                          <a:pt x="348" y="43"/>
                        </a:lnTo>
                        <a:lnTo>
                          <a:pt x="325" y="43"/>
                        </a:lnTo>
                        <a:lnTo>
                          <a:pt x="348" y="57"/>
                        </a:lnTo>
                        <a:lnTo>
                          <a:pt x="355" y="64"/>
                        </a:lnTo>
                        <a:lnTo>
                          <a:pt x="325" y="94"/>
                        </a:lnTo>
                        <a:lnTo>
                          <a:pt x="341" y="64"/>
                        </a:lnTo>
                        <a:lnTo>
                          <a:pt x="311" y="43"/>
                        </a:lnTo>
                        <a:lnTo>
                          <a:pt x="296" y="57"/>
                        </a:lnTo>
                        <a:lnTo>
                          <a:pt x="289" y="94"/>
                        </a:lnTo>
                        <a:lnTo>
                          <a:pt x="275" y="101"/>
                        </a:lnTo>
                        <a:lnTo>
                          <a:pt x="246" y="101"/>
                        </a:lnTo>
                        <a:lnTo>
                          <a:pt x="225" y="78"/>
                        </a:lnTo>
                        <a:lnTo>
                          <a:pt x="217" y="94"/>
                        </a:lnTo>
                        <a:lnTo>
                          <a:pt x="210" y="94"/>
                        </a:lnTo>
                        <a:lnTo>
                          <a:pt x="210" y="108"/>
                        </a:lnTo>
                        <a:lnTo>
                          <a:pt x="189" y="108"/>
                        </a:lnTo>
                        <a:lnTo>
                          <a:pt x="180" y="108"/>
                        </a:lnTo>
                        <a:lnTo>
                          <a:pt x="180" y="122"/>
                        </a:lnTo>
                        <a:lnTo>
                          <a:pt x="173" y="122"/>
                        </a:lnTo>
                        <a:lnTo>
                          <a:pt x="166" y="137"/>
                        </a:lnTo>
                        <a:lnTo>
                          <a:pt x="159" y="151"/>
                        </a:lnTo>
                        <a:lnTo>
                          <a:pt x="159" y="173"/>
                        </a:lnTo>
                        <a:lnTo>
                          <a:pt x="137" y="194"/>
                        </a:lnTo>
                        <a:lnTo>
                          <a:pt x="130" y="224"/>
                        </a:lnTo>
                        <a:lnTo>
                          <a:pt x="123" y="238"/>
                        </a:lnTo>
                        <a:lnTo>
                          <a:pt x="130" y="260"/>
                        </a:lnTo>
                        <a:lnTo>
                          <a:pt x="116" y="267"/>
                        </a:lnTo>
                        <a:lnTo>
                          <a:pt x="108" y="274"/>
                        </a:lnTo>
                        <a:lnTo>
                          <a:pt x="94" y="310"/>
                        </a:lnTo>
                        <a:lnTo>
                          <a:pt x="108" y="346"/>
                        </a:lnTo>
                        <a:lnTo>
                          <a:pt x="108" y="383"/>
                        </a:lnTo>
                        <a:lnTo>
                          <a:pt x="94" y="390"/>
                        </a:lnTo>
                        <a:lnTo>
                          <a:pt x="94" y="418"/>
                        </a:lnTo>
                        <a:lnTo>
                          <a:pt x="87" y="41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16" name="Freeform 284"/>
                  <p:cNvSpPr>
                    <a:spLocks/>
                  </p:cNvSpPr>
                  <p:nvPr/>
                </p:nvSpPr>
                <p:spPr bwMode="grayWhite">
                  <a:xfrm>
                    <a:off x="3432" y="1462"/>
                    <a:ext cx="171" cy="382"/>
                  </a:xfrm>
                  <a:custGeom>
                    <a:avLst/>
                    <a:gdLst>
                      <a:gd name="T0" fmla="*/ 177 w 145"/>
                      <a:gd name="T1" fmla="*/ 72 h 340"/>
                      <a:gd name="T2" fmla="*/ 177 w 145"/>
                      <a:gd name="T3" fmla="*/ 102 h 340"/>
                      <a:gd name="T4" fmla="*/ 215 w 145"/>
                      <a:gd name="T5" fmla="*/ 134 h 340"/>
                      <a:gd name="T6" fmla="*/ 203 w 145"/>
                      <a:gd name="T7" fmla="*/ 163 h 340"/>
                      <a:gd name="T8" fmla="*/ 215 w 145"/>
                      <a:gd name="T9" fmla="*/ 237 h 340"/>
                      <a:gd name="T10" fmla="*/ 203 w 145"/>
                      <a:gd name="T11" fmla="*/ 266 h 340"/>
                      <a:gd name="T12" fmla="*/ 226 w 145"/>
                      <a:gd name="T13" fmla="*/ 308 h 340"/>
                      <a:gd name="T14" fmla="*/ 215 w 145"/>
                      <a:gd name="T15" fmla="*/ 328 h 340"/>
                      <a:gd name="T16" fmla="*/ 238 w 145"/>
                      <a:gd name="T17" fmla="*/ 358 h 340"/>
                      <a:gd name="T18" fmla="*/ 238 w 145"/>
                      <a:gd name="T19" fmla="*/ 369 h 340"/>
                      <a:gd name="T20" fmla="*/ 203 w 145"/>
                      <a:gd name="T21" fmla="*/ 429 h 340"/>
                      <a:gd name="T22" fmla="*/ 154 w 145"/>
                      <a:gd name="T23" fmla="*/ 461 h 340"/>
                      <a:gd name="T24" fmla="*/ 143 w 145"/>
                      <a:gd name="T25" fmla="*/ 461 h 340"/>
                      <a:gd name="T26" fmla="*/ 71 w 145"/>
                      <a:gd name="T27" fmla="*/ 482 h 340"/>
                      <a:gd name="T28" fmla="*/ 13 w 145"/>
                      <a:gd name="T29" fmla="*/ 461 h 340"/>
                      <a:gd name="T30" fmla="*/ 25 w 145"/>
                      <a:gd name="T31" fmla="*/ 420 h 340"/>
                      <a:gd name="T32" fmla="*/ 13 w 145"/>
                      <a:gd name="T33" fmla="*/ 379 h 340"/>
                      <a:gd name="T34" fmla="*/ 25 w 145"/>
                      <a:gd name="T35" fmla="*/ 358 h 340"/>
                      <a:gd name="T36" fmla="*/ 84 w 145"/>
                      <a:gd name="T37" fmla="*/ 276 h 340"/>
                      <a:gd name="T38" fmla="*/ 94 w 145"/>
                      <a:gd name="T39" fmla="*/ 266 h 340"/>
                      <a:gd name="T40" fmla="*/ 94 w 145"/>
                      <a:gd name="T41" fmla="*/ 246 h 340"/>
                      <a:gd name="T42" fmla="*/ 84 w 145"/>
                      <a:gd name="T43" fmla="*/ 237 h 340"/>
                      <a:gd name="T44" fmla="*/ 71 w 145"/>
                      <a:gd name="T45" fmla="*/ 237 h 340"/>
                      <a:gd name="T46" fmla="*/ 59 w 145"/>
                      <a:gd name="T47" fmla="*/ 112 h 340"/>
                      <a:gd name="T48" fmla="*/ 0 w 145"/>
                      <a:gd name="T49" fmla="*/ 72 h 340"/>
                      <a:gd name="T50" fmla="*/ 13 w 145"/>
                      <a:gd name="T51" fmla="*/ 49 h 340"/>
                      <a:gd name="T52" fmla="*/ 47 w 145"/>
                      <a:gd name="T53" fmla="*/ 82 h 340"/>
                      <a:gd name="T54" fmla="*/ 94 w 145"/>
                      <a:gd name="T55" fmla="*/ 82 h 340"/>
                      <a:gd name="T56" fmla="*/ 118 w 145"/>
                      <a:gd name="T57" fmla="*/ 72 h 340"/>
                      <a:gd name="T58" fmla="*/ 130 w 145"/>
                      <a:gd name="T59" fmla="*/ 20 h 340"/>
                      <a:gd name="T60" fmla="*/ 154 w 145"/>
                      <a:gd name="T61" fmla="*/ 0 h 340"/>
                      <a:gd name="T62" fmla="*/ 203 w 145"/>
                      <a:gd name="T63" fmla="*/ 30 h 340"/>
                      <a:gd name="T64" fmla="*/ 177 w 145"/>
                      <a:gd name="T65" fmla="*/ 72 h 3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 h="340">
                        <a:moveTo>
                          <a:pt x="108" y="51"/>
                        </a:moveTo>
                        <a:lnTo>
                          <a:pt x="108" y="72"/>
                        </a:lnTo>
                        <a:lnTo>
                          <a:pt x="131" y="94"/>
                        </a:lnTo>
                        <a:lnTo>
                          <a:pt x="124" y="115"/>
                        </a:lnTo>
                        <a:lnTo>
                          <a:pt x="131" y="167"/>
                        </a:lnTo>
                        <a:lnTo>
                          <a:pt x="124" y="188"/>
                        </a:lnTo>
                        <a:lnTo>
                          <a:pt x="138" y="217"/>
                        </a:lnTo>
                        <a:lnTo>
                          <a:pt x="131" y="231"/>
                        </a:lnTo>
                        <a:lnTo>
                          <a:pt x="145" y="253"/>
                        </a:lnTo>
                        <a:lnTo>
                          <a:pt x="145" y="260"/>
                        </a:lnTo>
                        <a:lnTo>
                          <a:pt x="124" y="303"/>
                        </a:lnTo>
                        <a:lnTo>
                          <a:pt x="94" y="325"/>
                        </a:lnTo>
                        <a:lnTo>
                          <a:pt x="87" y="325"/>
                        </a:lnTo>
                        <a:lnTo>
                          <a:pt x="43" y="340"/>
                        </a:lnTo>
                        <a:lnTo>
                          <a:pt x="8" y="325"/>
                        </a:lnTo>
                        <a:lnTo>
                          <a:pt x="15" y="296"/>
                        </a:lnTo>
                        <a:lnTo>
                          <a:pt x="8" y="267"/>
                        </a:lnTo>
                        <a:lnTo>
                          <a:pt x="15" y="253"/>
                        </a:lnTo>
                        <a:lnTo>
                          <a:pt x="51" y="195"/>
                        </a:lnTo>
                        <a:lnTo>
                          <a:pt x="58" y="188"/>
                        </a:lnTo>
                        <a:lnTo>
                          <a:pt x="58" y="174"/>
                        </a:lnTo>
                        <a:lnTo>
                          <a:pt x="51" y="167"/>
                        </a:lnTo>
                        <a:lnTo>
                          <a:pt x="43" y="167"/>
                        </a:lnTo>
                        <a:lnTo>
                          <a:pt x="36" y="79"/>
                        </a:lnTo>
                        <a:lnTo>
                          <a:pt x="0" y="51"/>
                        </a:lnTo>
                        <a:lnTo>
                          <a:pt x="8" y="35"/>
                        </a:lnTo>
                        <a:lnTo>
                          <a:pt x="29" y="58"/>
                        </a:lnTo>
                        <a:lnTo>
                          <a:pt x="58" y="58"/>
                        </a:lnTo>
                        <a:lnTo>
                          <a:pt x="72" y="51"/>
                        </a:lnTo>
                        <a:lnTo>
                          <a:pt x="79" y="14"/>
                        </a:lnTo>
                        <a:lnTo>
                          <a:pt x="94" y="0"/>
                        </a:lnTo>
                        <a:lnTo>
                          <a:pt x="124" y="21"/>
                        </a:lnTo>
                        <a:lnTo>
                          <a:pt x="108" y="5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17" name="Freeform 285"/>
                  <p:cNvSpPr>
                    <a:spLocks/>
                  </p:cNvSpPr>
                  <p:nvPr/>
                </p:nvSpPr>
                <p:spPr bwMode="grayWhite">
                  <a:xfrm>
                    <a:off x="1635" y="2743"/>
                    <a:ext cx="58" cy="65"/>
                  </a:xfrm>
                  <a:custGeom>
                    <a:avLst/>
                    <a:gdLst>
                      <a:gd name="T0" fmla="*/ 67 w 50"/>
                      <a:gd name="T1" fmla="*/ 31 h 58"/>
                      <a:gd name="T2" fmla="*/ 78 w 50"/>
                      <a:gd name="T3" fmla="*/ 50 h 58"/>
                      <a:gd name="T4" fmla="*/ 45 w 50"/>
                      <a:gd name="T5" fmla="*/ 72 h 58"/>
                      <a:gd name="T6" fmla="*/ 35 w 50"/>
                      <a:gd name="T7" fmla="*/ 82 h 58"/>
                      <a:gd name="T8" fmla="*/ 0 w 50"/>
                      <a:gd name="T9" fmla="*/ 72 h 58"/>
                      <a:gd name="T10" fmla="*/ 10 w 50"/>
                      <a:gd name="T11" fmla="*/ 31 h 58"/>
                      <a:gd name="T12" fmla="*/ 35 w 50"/>
                      <a:gd name="T13" fmla="*/ 31 h 58"/>
                      <a:gd name="T14" fmla="*/ 10 w 50"/>
                      <a:gd name="T15" fmla="*/ 10 h 58"/>
                      <a:gd name="T16" fmla="*/ 22 w 50"/>
                      <a:gd name="T17" fmla="*/ 0 h 58"/>
                      <a:gd name="T18" fmla="*/ 67 w 50"/>
                      <a:gd name="T19" fmla="*/ 0 h 58"/>
                      <a:gd name="T20" fmla="*/ 67 w 50"/>
                      <a:gd name="T21" fmla="*/ 31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58">
                        <a:moveTo>
                          <a:pt x="43" y="22"/>
                        </a:moveTo>
                        <a:lnTo>
                          <a:pt x="50" y="36"/>
                        </a:lnTo>
                        <a:lnTo>
                          <a:pt x="29" y="51"/>
                        </a:lnTo>
                        <a:lnTo>
                          <a:pt x="22" y="58"/>
                        </a:lnTo>
                        <a:lnTo>
                          <a:pt x="0" y="51"/>
                        </a:lnTo>
                        <a:lnTo>
                          <a:pt x="7" y="22"/>
                        </a:lnTo>
                        <a:lnTo>
                          <a:pt x="22" y="22"/>
                        </a:lnTo>
                        <a:lnTo>
                          <a:pt x="7" y="7"/>
                        </a:lnTo>
                        <a:lnTo>
                          <a:pt x="14" y="0"/>
                        </a:lnTo>
                        <a:lnTo>
                          <a:pt x="43" y="0"/>
                        </a:lnTo>
                        <a:lnTo>
                          <a:pt x="43" y="22"/>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18" name="Freeform 286"/>
                  <p:cNvSpPr>
                    <a:spLocks/>
                  </p:cNvSpPr>
                  <p:nvPr/>
                </p:nvSpPr>
                <p:spPr bwMode="grayWhite">
                  <a:xfrm>
                    <a:off x="3282" y="1518"/>
                    <a:ext cx="202" cy="464"/>
                  </a:xfrm>
                  <a:custGeom>
                    <a:avLst/>
                    <a:gdLst>
                      <a:gd name="T0" fmla="*/ 0 w 173"/>
                      <a:gd name="T1" fmla="*/ 463 h 412"/>
                      <a:gd name="T2" fmla="*/ 11 w 173"/>
                      <a:gd name="T3" fmla="*/ 463 h 412"/>
                      <a:gd name="T4" fmla="*/ 11 w 173"/>
                      <a:gd name="T5" fmla="*/ 422 h 412"/>
                      <a:gd name="T6" fmla="*/ 34 w 173"/>
                      <a:gd name="T7" fmla="*/ 412 h 412"/>
                      <a:gd name="T8" fmla="*/ 34 w 173"/>
                      <a:gd name="T9" fmla="*/ 372 h 412"/>
                      <a:gd name="T10" fmla="*/ 34 w 173"/>
                      <a:gd name="T11" fmla="*/ 360 h 412"/>
                      <a:gd name="T12" fmla="*/ 11 w 173"/>
                      <a:gd name="T13" fmla="*/ 309 h 412"/>
                      <a:gd name="T14" fmla="*/ 34 w 173"/>
                      <a:gd name="T15" fmla="*/ 258 h 412"/>
                      <a:gd name="T16" fmla="*/ 47 w 173"/>
                      <a:gd name="T17" fmla="*/ 248 h 412"/>
                      <a:gd name="T18" fmla="*/ 68 w 173"/>
                      <a:gd name="T19" fmla="*/ 238 h 412"/>
                      <a:gd name="T20" fmla="*/ 57 w 173"/>
                      <a:gd name="T21" fmla="*/ 205 h 412"/>
                      <a:gd name="T22" fmla="*/ 68 w 173"/>
                      <a:gd name="T23" fmla="*/ 185 h 412"/>
                      <a:gd name="T24" fmla="*/ 79 w 173"/>
                      <a:gd name="T25" fmla="*/ 143 h 412"/>
                      <a:gd name="T26" fmla="*/ 114 w 173"/>
                      <a:gd name="T27" fmla="*/ 113 h 412"/>
                      <a:gd name="T28" fmla="*/ 114 w 173"/>
                      <a:gd name="T29" fmla="*/ 81 h 412"/>
                      <a:gd name="T30" fmla="*/ 125 w 173"/>
                      <a:gd name="T31" fmla="*/ 61 h 412"/>
                      <a:gd name="T32" fmla="*/ 137 w 173"/>
                      <a:gd name="T33" fmla="*/ 41 h 412"/>
                      <a:gd name="T34" fmla="*/ 148 w 173"/>
                      <a:gd name="T35" fmla="*/ 41 h 412"/>
                      <a:gd name="T36" fmla="*/ 148 w 173"/>
                      <a:gd name="T37" fmla="*/ 20 h 412"/>
                      <a:gd name="T38" fmla="*/ 162 w 173"/>
                      <a:gd name="T39" fmla="*/ 20 h 412"/>
                      <a:gd name="T40" fmla="*/ 196 w 173"/>
                      <a:gd name="T41" fmla="*/ 20 h 412"/>
                      <a:gd name="T42" fmla="*/ 196 w 173"/>
                      <a:gd name="T43" fmla="*/ 0 h 412"/>
                      <a:gd name="T44" fmla="*/ 207 w 173"/>
                      <a:gd name="T45" fmla="*/ 0 h 412"/>
                      <a:gd name="T46" fmla="*/ 265 w 173"/>
                      <a:gd name="T47" fmla="*/ 41 h 412"/>
                      <a:gd name="T48" fmla="*/ 276 w 173"/>
                      <a:gd name="T49" fmla="*/ 167 h 412"/>
                      <a:gd name="T50" fmla="*/ 253 w 173"/>
                      <a:gd name="T51" fmla="*/ 167 h 412"/>
                      <a:gd name="T52" fmla="*/ 220 w 173"/>
                      <a:gd name="T53" fmla="*/ 185 h 412"/>
                      <a:gd name="T54" fmla="*/ 220 w 173"/>
                      <a:gd name="T55" fmla="*/ 195 h 412"/>
                      <a:gd name="T56" fmla="*/ 220 w 173"/>
                      <a:gd name="T57" fmla="*/ 205 h 412"/>
                      <a:gd name="T58" fmla="*/ 230 w 173"/>
                      <a:gd name="T59" fmla="*/ 227 h 412"/>
                      <a:gd name="T60" fmla="*/ 207 w 173"/>
                      <a:gd name="T61" fmla="*/ 248 h 412"/>
                      <a:gd name="T62" fmla="*/ 162 w 173"/>
                      <a:gd name="T63" fmla="*/ 288 h 412"/>
                      <a:gd name="T64" fmla="*/ 137 w 173"/>
                      <a:gd name="T65" fmla="*/ 329 h 412"/>
                      <a:gd name="T66" fmla="*/ 137 w 173"/>
                      <a:gd name="T67" fmla="*/ 392 h 412"/>
                      <a:gd name="T68" fmla="*/ 162 w 173"/>
                      <a:gd name="T69" fmla="*/ 422 h 412"/>
                      <a:gd name="T70" fmla="*/ 148 w 173"/>
                      <a:gd name="T71" fmla="*/ 443 h 412"/>
                      <a:gd name="T72" fmla="*/ 148 w 173"/>
                      <a:gd name="T73" fmla="*/ 453 h 412"/>
                      <a:gd name="T74" fmla="*/ 125 w 173"/>
                      <a:gd name="T75" fmla="*/ 474 h 412"/>
                      <a:gd name="T76" fmla="*/ 114 w 173"/>
                      <a:gd name="T77" fmla="*/ 565 h 412"/>
                      <a:gd name="T78" fmla="*/ 79 w 173"/>
                      <a:gd name="T79" fmla="*/ 565 h 412"/>
                      <a:gd name="T80" fmla="*/ 68 w 173"/>
                      <a:gd name="T81" fmla="*/ 575 h 412"/>
                      <a:gd name="T82" fmla="*/ 68 w 173"/>
                      <a:gd name="T83" fmla="*/ 589 h 412"/>
                      <a:gd name="T84" fmla="*/ 47 w 173"/>
                      <a:gd name="T85" fmla="*/ 589 h 412"/>
                      <a:gd name="T86" fmla="*/ 34 w 173"/>
                      <a:gd name="T87" fmla="*/ 565 h 412"/>
                      <a:gd name="T88" fmla="*/ 47 w 173"/>
                      <a:gd name="T89" fmla="*/ 555 h 412"/>
                      <a:gd name="T90" fmla="*/ 34 w 173"/>
                      <a:gd name="T91" fmla="*/ 535 h 412"/>
                      <a:gd name="T92" fmla="*/ 0 w 173"/>
                      <a:gd name="T93" fmla="*/ 463 h 4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3" h="412">
                        <a:moveTo>
                          <a:pt x="0" y="324"/>
                        </a:moveTo>
                        <a:lnTo>
                          <a:pt x="7" y="324"/>
                        </a:lnTo>
                        <a:lnTo>
                          <a:pt x="7" y="296"/>
                        </a:lnTo>
                        <a:lnTo>
                          <a:pt x="21" y="289"/>
                        </a:lnTo>
                        <a:lnTo>
                          <a:pt x="21" y="260"/>
                        </a:lnTo>
                        <a:lnTo>
                          <a:pt x="21" y="252"/>
                        </a:lnTo>
                        <a:lnTo>
                          <a:pt x="7" y="216"/>
                        </a:lnTo>
                        <a:lnTo>
                          <a:pt x="21" y="180"/>
                        </a:lnTo>
                        <a:lnTo>
                          <a:pt x="29" y="173"/>
                        </a:lnTo>
                        <a:lnTo>
                          <a:pt x="43" y="166"/>
                        </a:lnTo>
                        <a:lnTo>
                          <a:pt x="36" y="144"/>
                        </a:lnTo>
                        <a:lnTo>
                          <a:pt x="43" y="130"/>
                        </a:lnTo>
                        <a:lnTo>
                          <a:pt x="50" y="100"/>
                        </a:lnTo>
                        <a:lnTo>
                          <a:pt x="72" y="79"/>
                        </a:lnTo>
                        <a:lnTo>
                          <a:pt x="72" y="57"/>
                        </a:lnTo>
                        <a:lnTo>
                          <a:pt x="79" y="43"/>
                        </a:lnTo>
                        <a:lnTo>
                          <a:pt x="86" y="28"/>
                        </a:lnTo>
                        <a:lnTo>
                          <a:pt x="93" y="28"/>
                        </a:lnTo>
                        <a:lnTo>
                          <a:pt x="93" y="14"/>
                        </a:lnTo>
                        <a:lnTo>
                          <a:pt x="102" y="14"/>
                        </a:lnTo>
                        <a:lnTo>
                          <a:pt x="123" y="14"/>
                        </a:lnTo>
                        <a:lnTo>
                          <a:pt x="123" y="0"/>
                        </a:lnTo>
                        <a:lnTo>
                          <a:pt x="130" y="0"/>
                        </a:lnTo>
                        <a:lnTo>
                          <a:pt x="166" y="28"/>
                        </a:lnTo>
                        <a:lnTo>
                          <a:pt x="173" y="116"/>
                        </a:lnTo>
                        <a:lnTo>
                          <a:pt x="159" y="116"/>
                        </a:lnTo>
                        <a:lnTo>
                          <a:pt x="138" y="130"/>
                        </a:lnTo>
                        <a:lnTo>
                          <a:pt x="138" y="137"/>
                        </a:lnTo>
                        <a:lnTo>
                          <a:pt x="138" y="144"/>
                        </a:lnTo>
                        <a:lnTo>
                          <a:pt x="145" y="159"/>
                        </a:lnTo>
                        <a:lnTo>
                          <a:pt x="130" y="173"/>
                        </a:lnTo>
                        <a:lnTo>
                          <a:pt x="102" y="202"/>
                        </a:lnTo>
                        <a:lnTo>
                          <a:pt x="86" y="230"/>
                        </a:lnTo>
                        <a:lnTo>
                          <a:pt x="86" y="274"/>
                        </a:lnTo>
                        <a:lnTo>
                          <a:pt x="102" y="296"/>
                        </a:lnTo>
                        <a:lnTo>
                          <a:pt x="93" y="310"/>
                        </a:lnTo>
                        <a:lnTo>
                          <a:pt x="93" y="317"/>
                        </a:lnTo>
                        <a:lnTo>
                          <a:pt x="79" y="332"/>
                        </a:lnTo>
                        <a:lnTo>
                          <a:pt x="72" y="396"/>
                        </a:lnTo>
                        <a:lnTo>
                          <a:pt x="50" y="396"/>
                        </a:lnTo>
                        <a:lnTo>
                          <a:pt x="43" y="403"/>
                        </a:lnTo>
                        <a:lnTo>
                          <a:pt x="43" y="412"/>
                        </a:lnTo>
                        <a:lnTo>
                          <a:pt x="29" y="412"/>
                        </a:lnTo>
                        <a:lnTo>
                          <a:pt x="21" y="396"/>
                        </a:lnTo>
                        <a:lnTo>
                          <a:pt x="29" y="389"/>
                        </a:lnTo>
                        <a:lnTo>
                          <a:pt x="21" y="375"/>
                        </a:lnTo>
                        <a:lnTo>
                          <a:pt x="0" y="32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19" name="Freeform 287"/>
                  <p:cNvSpPr>
                    <a:spLocks/>
                  </p:cNvSpPr>
                  <p:nvPr/>
                </p:nvSpPr>
                <p:spPr bwMode="grayWhite">
                  <a:xfrm>
                    <a:off x="2977" y="1982"/>
                    <a:ext cx="43" cy="39"/>
                  </a:xfrm>
                  <a:custGeom>
                    <a:avLst/>
                    <a:gdLst>
                      <a:gd name="T0" fmla="*/ 50 w 36"/>
                      <a:gd name="T1" fmla="*/ 48 h 35"/>
                      <a:gd name="T2" fmla="*/ 50 w 36"/>
                      <a:gd name="T3" fmla="*/ 39 h 35"/>
                      <a:gd name="T4" fmla="*/ 12 w 36"/>
                      <a:gd name="T5" fmla="*/ 39 h 35"/>
                      <a:gd name="T6" fmla="*/ 0 w 36"/>
                      <a:gd name="T7" fmla="*/ 29 h 35"/>
                      <a:gd name="T8" fmla="*/ 12 w 36"/>
                      <a:gd name="T9" fmla="*/ 0 h 35"/>
                      <a:gd name="T10" fmla="*/ 50 w 36"/>
                      <a:gd name="T11" fmla="*/ 20 h 35"/>
                      <a:gd name="T12" fmla="*/ 61 w 36"/>
                      <a:gd name="T13" fmla="*/ 39 h 35"/>
                      <a:gd name="T14" fmla="*/ 50 w 36"/>
                      <a:gd name="T15" fmla="*/ 48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35">
                        <a:moveTo>
                          <a:pt x="29" y="35"/>
                        </a:moveTo>
                        <a:lnTo>
                          <a:pt x="29" y="28"/>
                        </a:lnTo>
                        <a:lnTo>
                          <a:pt x="7" y="28"/>
                        </a:lnTo>
                        <a:lnTo>
                          <a:pt x="0" y="21"/>
                        </a:lnTo>
                        <a:lnTo>
                          <a:pt x="7" y="0"/>
                        </a:lnTo>
                        <a:lnTo>
                          <a:pt x="29" y="14"/>
                        </a:lnTo>
                        <a:lnTo>
                          <a:pt x="36" y="28"/>
                        </a:lnTo>
                        <a:lnTo>
                          <a:pt x="29" y="3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0" name="Freeform 288"/>
                  <p:cNvSpPr>
                    <a:spLocks/>
                  </p:cNvSpPr>
                  <p:nvPr/>
                </p:nvSpPr>
                <p:spPr bwMode="grayWhite">
                  <a:xfrm>
                    <a:off x="2935" y="1982"/>
                    <a:ext cx="78" cy="104"/>
                  </a:xfrm>
                  <a:custGeom>
                    <a:avLst/>
                    <a:gdLst>
                      <a:gd name="T0" fmla="*/ 74 w 65"/>
                      <a:gd name="T1" fmla="*/ 0 h 93"/>
                      <a:gd name="T2" fmla="*/ 62 w 65"/>
                      <a:gd name="T3" fmla="*/ 29 h 93"/>
                      <a:gd name="T4" fmla="*/ 74 w 65"/>
                      <a:gd name="T5" fmla="*/ 39 h 93"/>
                      <a:gd name="T6" fmla="*/ 113 w 65"/>
                      <a:gd name="T7" fmla="*/ 39 h 93"/>
                      <a:gd name="T8" fmla="*/ 113 w 65"/>
                      <a:gd name="T9" fmla="*/ 49 h 93"/>
                      <a:gd name="T10" fmla="*/ 113 w 65"/>
                      <a:gd name="T11" fmla="*/ 81 h 93"/>
                      <a:gd name="T12" fmla="*/ 86 w 65"/>
                      <a:gd name="T13" fmla="*/ 108 h 93"/>
                      <a:gd name="T14" fmla="*/ 12 w 65"/>
                      <a:gd name="T15" fmla="*/ 130 h 93"/>
                      <a:gd name="T16" fmla="*/ 0 w 65"/>
                      <a:gd name="T17" fmla="*/ 108 h 93"/>
                      <a:gd name="T18" fmla="*/ 12 w 65"/>
                      <a:gd name="T19" fmla="*/ 108 h 93"/>
                      <a:gd name="T20" fmla="*/ 37 w 65"/>
                      <a:gd name="T21" fmla="*/ 81 h 93"/>
                      <a:gd name="T22" fmla="*/ 12 w 65"/>
                      <a:gd name="T23" fmla="*/ 70 h 93"/>
                      <a:gd name="T24" fmla="*/ 37 w 65"/>
                      <a:gd name="T25" fmla="*/ 49 h 93"/>
                      <a:gd name="T26" fmla="*/ 12 w 65"/>
                      <a:gd name="T27" fmla="*/ 49 h 93"/>
                      <a:gd name="T28" fmla="*/ 12 w 65"/>
                      <a:gd name="T29" fmla="*/ 39 h 93"/>
                      <a:gd name="T30" fmla="*/ 50 w 65"/>
                      <a:gd name="T31" fmla="*/ 39 h 93"/>
                      <a:gd name="T32" fmla="*/ 62 w 65"/>
                      <a:gd name="T33" fmla="*/ 29 h 93"/>
                      <a:gd name="T34" fmla="*/ 50 w 65"/>
                      <a:gd name="T35" fmla="*/ 29 h 93"/>
                      <a:gd name="T36" fmla="*/ 50 w 65"/>
                      <a:gd name="T37" fmla="*/ 20 h 93"/>
                      <a:gd name="T38" fmla="*/ 74 w 65"/>
                      <a:gd name="T39" fmla="*/ 0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93">
                        <a:moveTo>
                          <a:pt x="43" y="0"/>
                        </a:moveTo>
                        <a:lnTo>
                          <a:pt x="36" y="21"/>
                        </a:lnTo>
                        <a:lnTo>
                          <a:pt x="43" y="28"/>
                        </a:lnTo>
                        <a:lnTo>
                          <a:pt x="65" y="28"/>
                        </a:lnTo>
                        <a:lnTo>
                          <a:pt x="65" y="35"/>
                        </a:lnTo>
                        <a:lnTo>
                          <a:pt x="65" y="57"/>
                        </a:lnTo>
                        <a:lnTo>
                          <a:pt x="50" y="78"/>
                        </a:lnTo>
                        <a:lnTo>
                          <a:pt x="7" y="93"/>
                        </a:lnTo>
                        <a:lnTo>
                          <a:pt x="0" y="78"/>
                        </a:lnTo>
                        <a:lnTo>
                          <a:pt x="7" y="78"/>
                        </a:lnTo>
                        <a:lnTo>
                          <a:pt x="22" y="57"/>
                        </a:lnTo>
                        <a:lnTo>
                          <a:pt x="7" y="50"/>
                        </a:lnTo>
                        <a:lnTo>
                          <a:pt x="22" y="35"/>
                        </a:lnTo>
                        <a:lnTo>
                          <a:pt x="7" y="35"/>
                        </a:lnTo>
                        <a:lnTo>
                          <a:pt x="7" y="28"/>
                        </a:lnTo>
                        <a:lnTo>
                          <a:pt x="29" y="28"/>
                        </a:lnTo>
                        <a:lnTo>
                          <a:pt x="36" y="21"/>
                        </a:lnTo>
                        <a:lnTo>
                          <a:pt x="29" y="21"/>
                        </a:lnTo>
                        <a:lnTo>
                          <a:pt x="29" y="14"/>
                        </a:lnTo>
                        <a:lnTo>
                          <a:pt x="43"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1" name="Freeform 289"/>
                  <p:cNvSpPr>
                    <a:spLocks/>
                  </p:cNvSpPr>
                  <p:nvPr/>
                </p:nvSpPr>
                <p:spPr bwMode="grayWhite">
                  <a:xfrm>
                    <a:off x="3232" y="1924"/>
                    <a:ext cx="50" cy="74"/>
                  </a:xfrm>
                  <a:custGeom>
                    <a:avLst/>
                    <a:gdLst>
                      <a:gd name="T0" fmla="*/ 10 w 43"/>
                      <a:gd name="T1" fmla="*/ 93 h 66"/>
                      <a:gd name="T2" fmla="*/ 33 w 43"/>
                      <a:gd name="T3" fmla="*/ 93 h 66"/>
                      <a:gd name="T4" fmla="*/ 47 w 43"/>
                      <a:gd name="T5" fmla="*/ 93 h 66"/>
                      <a:gd name="T6" fmla="*/ 57 w 43"/>
                      <a:gd name="T7" fmla="*/ 50 h 66"/>
                      <a:gd name="T8" fmla="*/ 67 w 43"/>
                      <a:gd name="T9" fmla="*/ 50 h 66"/>
                      <a:gd name="T10" fmla="*/ 67 w 43"/>
                      <a:gd name="T11" fmla="*/ 41 h 66"/>
                      <a:gd name="T12" fmla="*/ 57 w 43"/>
                      <a:gd name="T13" fmla="*/ 41 h 66"/>
                      <a:gd name="T14" fmla="*/ 57 w 43"/>
                      <a:gd name="T15" fmla="*/ 0 h 66"/>
                      <a:gd name="T16" fmla="*/ 10 w 43"/>
                      <a:gd name="T17" fmla="*/ 11 h 66"/>
                      <a:gd name="T18" fmla="*/ 0 w 43"/>
                      <a:gd name="T19" fmla="*/ 41 h 66"/>
                      <a:gd name="T20" fmla="*/ 0 w 43"/>
                      <a:gd name="T21" fmla="*/ 61 h 66"/>
                      <a:gd name="T22" fmla="*/ 10 w 43"/>
                      <a:gd name="T23" fmla="*/ 73 h 66"/>
                      <a:gd name="T24" fmla="*/ 10 w 43"/>
                      <a:gd name="T25" fmla="*/ 93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66">
                        <a:moveTo>
                          <a:pt x="7" y="66"/>
                        </a:moveTo>
                        <a:lnTo>
                          <a:pt x="21" y="66"/>
                        </a:lnTo>
                        <a:lnTo>
                          <a:pt x="29" y="66"/>
                        </a:lnTo>
                        <a:lnTo>
                          <a:pt x="36" y="36"/>
                        </a:lnTo>
                        <a:lnTo>
                          <a:pt x="43" y="36"/>
                        </a:lnTo>
                        <a:lnTo>
                          <a:pt x="43" y="29"/>
                        </a:lnTo>
                        <a:lnTo>
                          <a:pt x="36" y="29"/>
                        </a:lnTo>
                        <a:lnTo>
                          <a:pt x="36" y="0"/>
                        </a:lnTo>
                        <a:lnTo>
                          <a:pt x="7" y="8"/>
                        </a:lnTo>
                        <a:lnTo>
                          <a:pt x="0" y="29"/>
                        </a:lnTo>
                        <a:lnTo>
                          <a:pt x="0" y="43"/>
                        </a:lnTo>
                        <a:lnTo>
                          <a:pt x="7" y="52"/>
                        </a:lnTo>
                        <a:lnTo>
                          <a:pt x="7" y="6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2" name="Freeform 290"/>
                  <p:cNvSpPr>
                    <a:spLocks/>
                  </p:cNvSpPr>
                  <p:nvPr/>
                </p:nvSpPr>
                <p:spPr bwMode="grayWhite">
                  <a:xfrm>
                    <a:off x="3163" y="2039"/>
                    <a:ext cx="61" cy="63"/>
                  </a:xfrm>
                  <a:custGeom>
                    <a:avLst/>
                    <a:gdLst>
                      <a:gd name="T0" fmla="*/ 57 w 52"/>
                      <a:gd name="T1" fmla="*/ 77 h 57"/>
                      <a:gd name="T2" fmla="*/ 57 w 52"/>
                      <a:gd name="T3" fmla="*/ 38 h 57"/>
                      <a:gd name="T4" fmla="*/ 69 w 52"/>
                      <a:gd name="T5" fmla="*/ 28 h 57"/>
                      <a:gd name="T6" fmla="*/ 84 w 52"/>
                      <a:gd name="T7" fmla="*/ 0 h 57"/>
                      <a:gd name="T8" fmla="*/ 36 w 52"/>
                      <a:gd name="T9" fmla="*/ 10 h 57"/>
                      <a:gd name="T10" fmla="*/ 57 w 52"/>
                      <a:gd name="T11" fmla="*/ 28 h 57"/>
                      <a:gd name="T12" fmla="*/ 36 w 52"/>
                      <a:gd name="T13" fmla="*/ 28 h 57"/>
                      <a:gd name="T14" fmla="*/ 36 w 52"/>
                      <a:gd name="T15" fmla="*/ 19 h 57"/>
                      <a:gd name="T16" fmla="*/ 25 w 52"/>
                      <a:gd name="T17" fmla="*/ 19 h 57"/>
                      <a:gd name="T18" fmla="*/ 0 w 52"/>
                      <a:gd name="T19" fmla="*/ 67 h 57"/>
                      <a:gd name="T20" fmla="*/ 36 w 52"/>
                      <a:gd name="T21" fmla="*/ 67 h 57"/>
                      <a:gd name="T22" fmla="*/ 57 w 52"/>
                      <a:gd name="T23" fmla="*/ 7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 h="57">
                        <a:moveTo>
                          <a:pt x="36" y="57"/>
                        </a:moveTo>
                        <a:lnTo>
                          <a:pt x="36" y="28"/>
                        </a:lnTo>
                        <a:lnTo>
                          <a:pt x="43" y="21"/>
                        </a:lnTo>
                        <a:lnTo>
                          <a:pt x="52" y="0"/>
                        </a:lnTo>
                        <a:lnTo>
                          <a:pt x="22" y="7"/>
                        </a:lnTo>
                        <a:lnTo>
                          <a:pt x="36" y="21"/>
                        </a:lnTo>
                        <a:lnTo>
                          <a:pt x="22" y="21"/>
                        </a:lnTo>
                        <a:lnTo>
                          <a:pt x="22" y="14"/>
                        </a:lnTo>
                        <a:lnTo>
                          <a:pt x="15" y="14"/>
                        </a:lnTo>
                        <a:lnTo>
                          <a:pt x="0" y="50"/>
                        </a:lnTo>
                        <a:lnTo>
                          <a:pt x="22" y="50"/>
                        </a:lnTo>
                        <a:lnTo>
                          <a:pt x="36" y="5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3" name="Freeform 291"/>
                  <p:cNvSpPr>
                    <a:spLocks/>
                  </p:cNvSpPr>
                  <p:nvPr/>
                </p:nvSpPr>
                <p:spPr bwMode="grayWhite">
                  <a:xfrm>
                    <a:off x="3146" y="2095"/>
                    <a:ext cx="59" cy="41"/>
                  </a:xfrm>
                  <a:custGeom>
                    <a:avLst/>
                    <a:gdLst>
                      <a:gd name="T0" fmla="*/ 59 w 50"/>
                      <a:gd name="T1" fmla="*/ 50 h 37"/>
                      <a:gd name="T2" fmla="*/ 47 w 50"/>
                      <a:gd name="T3" fmla="*/ 50 h 37"/>
                      <a:gd name="T4" fmla="*/ 47 w 50"/>
                      <a:gd name="T5" fmla="*/ 41 h 37"/>
                      <a:gd name="T6" fmla="*/ 35 w 50"/>
                      <a:gd name="T7" fmla="*/ 41 h 37"/>
                      <a:gd name="T8" fmla="*/ 35 w 50"/>
                      <a:gd name="T9" fmla="*/ 20 h 37"/>
                      <a:gd name="T10" fmla="*/ 0 w 50"/>
                      <a:gd name="T11" fmla="*/ 10 h 37"/>
                      <a:gd name="T12" fmla="*/ 0 w 50"/>
                      <a:gd name="T13" fmla="*/ 0 h 37"/>
                      <a:gd name="T14" fmla="*/ 24 w 50"/>
                      <a:gd name="T15" fmla="*/ 0 h 37"/>
                      <a:gd name="T16" fmla="*/ 59 w 50"/>
                      <a:gd name="T17" fmla="*/ 0 h 37"/>
                      <a:gd name="T18" fmla="*/ 83 w 50"/>
                      <a:gd name="T19" fmla="*/ 10 h 37"/>
                      <a:gd name="T20" fmla="*/ 83 w 50"/>
                      <a:gd name="T21" fmla="*/ 41 h 37"/>
                      <a:gd name="T22" fmla="*/ 59 w 50"/>
                      <a:gd name="T23" fmla="*/ 41 h 37"/>
                      <a:gd name="T24" fmla="*/ 59 w 50"/>
                      <a:gd name="T25" fmla="*/ 5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37">
                        <a:moveTo>
                          <a:pt x="36" y="37"/>
                        </a:moveTo>
                        <a:lnTo>
                          <a:pt x="29" y="37"/>
                        </a:lnTo>
                        <a:lnTo>
                          <a:pt x="29" y="30"/>
                        </a:lnTo>
                        <a:lnTo>
                          <a:pt x="21" y="30"/>
                        </a:lnTo>
                        <a:lnTo>
                          <a:pt x="21" y="14"/>
                        </a:lnTo>
                        <a:lnTo>
                          <a:pt x="0" y="7"/>
                        </a:lnTo>
                        <a:lnTo>
                          <a:pt x="0" y="0"/>
                        </a:lnTo>
                        <a:lnTo>
                          <a:pt x="14" y="0"/>
                        </a:lnTo>
                        <a:lnTo>
                          <a:pt x="36" y="0"/>
                        </a:lnTo>
                        <a:lnTo>
                          <a:pt x="50" y="7"/>
                        </a:lnTo>
                        <a:lnTo>
                          <a:pt x="50" y="30"/>
                        </a:lnTo>
                        <a:lnTo>
                          <a:pt x="36" y="30"/>
                        </a:lnTo>
                        <a:lnTo>
                          <a:pt x="36" y="3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4" name="Freeform 292"/>
                  <p:cNvSpPr>
                    <a:spLocks/>
                  </p:cNvSpPr>
                  <p:nvPr/>
                </p:nvSpPr>
                <p:spPr bwMode="grayWhite">
                  <a:xfrm>
                    <a:off x="3205" y="1998"/>
                    <a:ext cx="135" cy="186"/>
                  </a:xfrm>
                  <a:custGeom>
                    <a:avLst/>
                    <a:gdLst>
                      <a:gd name="T0" fmla="*/ 105 w 116"/>
                      <a:gd name="T1" fmla="*/ 30 h 166"/>
                      <a:gd name="T2" fmla="*/ 161 w 116"/>
                      <a:gd name="T3" fmla="*/ 10 h 166"/>
                      <a:gd name="T4" fmla="*/ 161 w 116"/>
                      <a:gd name="T5" fmla="*/ 20 h 166"/>
                      <a:gd name="T6" fmla="*/ 150 w 116"/>
                      <a:gd name="T7" fmla="*/ 20 h 166"/>
                      <a:gd name="T8" fmla="*/ 172 w 116"/>
                      <a:gd name="T9" fmla="*/ 30 h 166"/>
                      <a:gd name="T10" fmla="*/ 183 w 116"/>
                      <a:gd name="T11" fmla="*/ 121 h 166"/>
                      <a:gd name="T12" fmla="*/ 172 w 116"/>
                      <a:gd name="T13" fmla="*/ 121 h 166"/>
                      <a:gd name="T14" fmla="*/ 150 w 116"/>
                      <a:gd name="T15" fmla="*/ 131 h 166"/>
                      <a:gd name="T16" fmla="*/ 115 w 116"/>
                      <a:gd name="T17" fmla="*/ 140 h 166"/>
                      <a:gd name="T18" fmla="*/ 137 w 116"/>
                      <a:gd name="T19" fmla="*/ 174 h 166"/>
                      <a:gd name="T20" fmla="*/ 161 w 116"/>
                      <a:gd name="T21" fmla="*/ 194 h 166"/>
                      <a:gd name="T22" fmla="*/ 150 w 116"/>
                      <a:gd name="T23" fmla="*/ 202 h 166"/>
                      <a:gd name="T24" fmla="*/ 150 w 116"/>
                      <a:gd name="T25" fmla="*/ 223 h 166"/>
                      <a:gd name="T26" fmla="*/ 93 w 116"/>
                      <a:gd name="T27" fmla="*/ 233 h 166"/>
                      <a:gd name="T28" fmla="*/ 69 w 116"/>
                      <a:gd name="T29" fmla="*/ 233 h 166"/>
                      <a:gd name="T30" fmla="*/ 26 w 116"/>
                      <a:gd name="T31" fmla="*/ 233 h 166"/>
                      <a:gd name="T32" fmla="*/ 36 w 116"/>
                      <a:gd name="T33" fmla="*/ 194 h 166"/>
                      <a:gd name="T34" fmla="*/ 0 w 116"/>
                      <a:gd name="T35" fmla="*/ 174 h 166"/>
                      <a:gd name="T36" fmla="*/ 0 w 116"/>
                      <a:gd name="T37" fmla="*/ 164 h 166"/>
                      <a:gd name="T38" fmla="*/ 0 w 116"/>
                      <a:gd name="T39" fmla="*/ 131 h 166"/>
                      <a:gd name="T40" fmla="*/ 0 w 116"/>
                      <a:gd name="T41" fmla="*/ 91 h 166"/>
                      <a:gd name="T42" fmla="*/ 10 w 116"/>
                      <a:gd name="T43" fmla="*/ 81 h 166"/>
                      <a:gd name="T44" fmla="*/ 26 w 116"/>
                      <a:gd name="T45" fmla="*/ 50 h 166"/>
                      <a:gd name="T46" fmla="*/ 48 w 116"/>
                      <a:gd name="T47" fmla="*/ 50 h 166"/>
                      <a:gd name="T48" fmla="*/ 69 w 116"/>
                      <a:gd name="T49" fmla="*/ 20 h 166"/>
                      <a:gd name="T50" fmla="*/ 48 w 116"/>
                      <a:gd name="T51" fmla="*/ 20 h 166"/>
                      <a:gd name="T52" fmla="*/ 69 w 116"/>
                      <a:gd name="T53" fmla="*/ 10 h 166"/>
                      <a:gd name="T54" fmla="*/ 48 w 116"/>
                      <a:gd name="T55" fmla="*/ 0 h 166"/>
                      <a:gd name="T56" fmla="*/ 69 w 116"/>
                      <a:gd name="T57" fmla="*/ 0 h 166"/>
                      <a:gd name="T58" fmla="*/ 83 w 116"/>
                      <a:gd name="T59" fmla="*/ 0 h 166"/>
                      <a:gd name="T60" fmla="*/ 83 w 116"/>
                      <a:gd name="T61" fmla="*/ 10 h 166"/>
                      <a:gd name="T62" fmla="*/ 105 w 116"/>
                      <a:gd name="T63" fmla="*/ 20 h 166"/>
                      <a:gd name="T64" fmla="*/ 93 w 116"/>
                      <a:gd name="T65" fmla="*/ 30 h 166"/>
                      <a:gd name="T66" fmla="*/ 105 w 116"/>
                      <a:gd name="T67" fmla="*/ 30 h 1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6" h="166">
                        <a:moveTo>
                          <a:pt x="66" y="21"/>
                        </a:moveTo>
                        <a:lnTo>
                          <a:pt x="102" y="7"/>
                        </a:lnTo>
                        <a:lnTo>
                          <a:pt x="102" y="14"/>
                        </a:lnTo>
                        <a:lnTo>
                          <a:pt x="95" y="14"/>
                        </a:lnTo>
                        <a:lnTo>
                          <a:pt x="109" y="21"/>
                        </a:lnTo>
                        <a:lnTo>
                          <a:pt x="116" y="86"/>
                        </a:lnTo>
                        <a:lnTo>
                          <a:pt x="109" y="86"/>
                        </a:lnTo>
                        <a:lnTo>
                          <a:pt x="95" y="93"/>
                        </a:lnTo>
                        <a:lnTo>
                          <a:pt x="73" y="100"/>
                        </a:lnTo>
                        <a:lnTo>
                          <a:pt x="87" y="123"/>
                        </a:lnTo>
                        <a:lnTo>
                          <a:pt x="102" y="137"/>
                        </a:lnTo>
                        <a:lnTo>
                          <a:pt x="95" y="144"/>
                        </a:lnTo>
                        <a:lnTo>
                          <a:pt x="95" y="159"/>
                        </a:lnTo>
                        <a:lnTo>
                          <a:pt x="59" y="166"/>
                        </a:lnTo>
                        <a:lnTo>
                          <a:pt x="44" y="166"/>
                        </a:lnTo>
                        <a:lnTo>
                          <a:pt x="16" y="166"/>
                        </a:lnTo>
                        <a:lnTo>
                          <a:pt x="23" y="137"/>
                        </a:lnTo>
                        <a:lnTo>
                          <a:pt x="0" y="123"/>
                        </a:lnTo>
                        <a:lnTo>
                          <a:pt x="0" y="116"/>
                        </a:lnTo>
                        <a:lnTo>
                          <a:pt x="0" y="93"/>
                        </a:lnTo>
                        <a:lnTo>
                          <a:pt x="0" y="64"/>
                        </a:lnTo>
                        <a:lnTo>
                          <a:pt x="7" y="57"/>
                        </a:lnTo>
                        <a:lnTo>
                          <a:pt x="16" y="36"/>
                        </a:lnTo>
                        <a:lnTo>
                          <a:pt x="30" y="36"/>
                        </a:lnTo>
                        <a:lnTo>
                          <a:pt x="44" y="14"/>
                        </a:lnTo>
                        <a:lnTo>
                          <a:pt x="30" y="14"/>
                        </a:lnTo>
                        <a:lnTo>
                          <a:pt x="44" y="7"/>
                        </a:lnTo>
                        <a:lnTo>
                          <a:pt x="30" y="0"/>
                        </a:lnTo>
                        <a:lnTo>
                          <a:pt x="44" y="0"/>
                        </a:lnTo>
                        <a:lnTo>
                          <a:pt x="52" y="0"/>
                        </a:lnTo>
                        <a:lnTo>
                          <a:pt x="52" y="7"/>
                        </a:lnTo>
                        <a:lnTo>
                          <a:pt x="66" y="14"/>
                        </a:lnTo>
                        <a:lnTo>
                          <a:pt x="59" y="21"/>
                        </a:lnTo>
                        <a:lnTo>
                          <a:pt x="66" y="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5" name="Freeform 293"/>
                  <p:cNvSpPr>
                    <a:spLocks/>
                  </p:cNvSpPr>
                  <p:nvPr/>
                </p:nvSpPr>
                <p:spPr bwMode="grayWhite">
                  <a:xfrm>
                    <a:off x="3256" y="2144"/>
                    <a:ext cx="119" cy="56"/>
                  </a:xfrm>
                  <a:custGeom>
                    <a:avLst/>
                    <a:gdLst>
                      <a:gd name="T0" fmla="*/ 0 w 101"/>
                      <a:gd name="T1" fmla="*/ 50 h 50"/>
                      <a:gd name="T2" fmla="*/ 25 w 101"/>
                      <a:gd name="T3" fmla="*/ 50 h 50"/>
                      <a:gd name="T4" fmla="*/ 84 w 101"/>
                      <a:gd name="T5" fmla="*/ 40 h 50"/>
                      <a:gd name="T6" fmla="*/ 84 w 101"/>
                      <a:gd name="T7" fmla="*/ 20 h 50"/>
                      <a:gd name="T8" fmla="*/ 94 w 101"/>
                      <a:gd name="T9" fmla="*/ 10 h 50"/>
                      <a:gd name="T10" fmla="*/ 118 w 101"/>
                      <a:gd name="T11" fmla="*/ 10 h 50"/>
                      <a:gd name="T12" fmla="*/ 118 w 101"/>
                      <a:gd name="T13" fmla="*/ 0 h 50"/>
                      <a:gd name="T14" fmla="*/ 165 w 101"/>
                      <a:gd name="T15" fmla="*/ 10 h 50"/>
                      <a:gd name="T16" fmla="*/ 165 w 101"/>
                      <a:gd name="T17" fmla="*/ 40 h 50"/>
                      <a:gd name="T18" fmla="*/ 154 w 101"/>
                      <a:gd name="T19" fmla="*/ 60 h 50"/>
                      <a:gd name="T20" fmla="*/ 94 w 101"/>
                      <a:gd name="T21" fmla="*/ 71 h 50"/>
                      <a:gd name="T22" fmla="*/ 71 w 101"/>
                      <a:gd name="T23" fmla="*/ 60 h 50"/>
                      <a:gd name="T24" fmla="*/ 25 w 101"/>
                      <a:gd name="T25" fmla="*/ 60 h 50"/>
                      <a:gd name="T26" fmla="*/ 13 w 101"/>
                      <a:gd name="T27" fmla="*/ 60 h 50"/>
                      <a:gd name="T28" fmla="*/ 0 w 101"/>
                      <a:gd name="T29" fmla="*/ 5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1" h="50">
                        <a:moveTo>
                          <a:pt x="0" y="36"/>
                        </a:moveTo>
                        <a:lnTo>
                          <a:pt x="15" y="36"/>
                        </a:lnTo>
                        <a:lnTo>
                          <a:pt x="51" y="29"/>
                        </a:lnTo>
                        <a:lnTo>
                          <a:pt x="51" y="14"/>
                        </a:lnTo>
                        <a:lnTo>
                          <a:pt x="58" y="7"/>
                        </a:lnTo>
                        <a:lnTo>
                          <a:pt x="72" y="7"/>
                        </a:lnTo>
                        <a:lnTo>
                          <a:pt x="72" y="0"/>
                        </a:lnTo>
                        <a:lnTo>
                          <a:pt x="101" y="7"/>
                        </a:lnTo>
                        <a:lnTo>
                          <a:pt x="101" y="29"/>
                        </a:lnTo>
                        <a:lnTo>
                          <a:pt x="94" y="43"/>
                        </a:lnTo>
                        <a:lnTo>
                          <a:pt x="58" y="50"/>
                        </a:lnTo>
                        <a:lnTo>
                          <a:pt x="43" y="43"/>
                        </a:lnTo>
                        <a:lnTo>
                          <a:pt x="15" y="43"/>
                        </a:lnTo>
                        <a:lnTo>
                          <a:pt x="8" y="43"/>
                        </a:lnTo>
                        <a:lnTo>
                          <a:pt x="0" y="3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6" name="Freeform 294"/>
                  <p:cNvSpPr>
                    <a:spLocks/>
                  </p:cNvSpPr>
                  <p:nvPr/>
                </p:nvSpPr>
                <p:spPr bwMode="grayWhite">
                  <a:xfrm>
                    <a:off x="3205" y="2184"/>
                    <a:ext cx="69" cy="40"/>
                  </a:xfrm>
                  <a:custGeom>
                    <a:avLst/>
                    <a:gdLst>
                      <a:gd name="T0" fmla="*/ 26 w 59"/>
                      <a:gd name="T1" fmla="*/ 49 h 36"/>
                      <a:gd name="T2" fmla="*/ 48 w 59"/>
                      <a:gd name="T3" fmla="*/ 29 h 36"/>
                      <a:gd name="T4" fmla="*/ 70 w 59"/>
                      <a:gd name="T5" fmla="*/ 29 h 36"/>
                      <a:gd name="T6" fmla="*/ 70 w 59"/>
                      <a:gd name="T7" fmla="*/ 20 h 36"/>
                      <a:gd name="T8" fmla="*/ 83 w 59"/>
                      <a:gd name="T9" fmla="*/ 29 h 36"/>
                      <a:gd name="T10" fmla="*/ 95 w 59"/>
                      <a:gd name="T11" fmla="*/ 10 h 36"/>
                      <a:gd name="T12" fmla="*/ 83 w 59"/>
                      <a:gd name="T13" fmla="*/ 10 h 36"/>
                      <a:gd name="T14" fmla="*/ 70 w 59"/>
                      <a:gd name="T15" fmla="*/ 0 h 36"/>
                      <a:gd name="T16" fmla="*/ 26 w 59"/>
                      <a:gd name="T17" fmla="*/ 0 h 36"/>
                      <a:gd name="T18" fmla="*/ 11 w 59"/>
                      <a:gd name="T19" fmla="*/ 0 h 36"/>
                      <a:gd name="T20" fmla="*/ 0 w 59"/>
                      <a:gd name="T21" fmla="*/ 20 h 36"/>
                      <a:gd name="T22" fmla="*/ 0 w 59"/>
                      <a:gd name="T23" fmla="*/ 29 h 36"/>
                      <a:gd name="T24" fmla="*/ 11 w 59"/>
                      <a:gd name="T25" fmla="*/ 20 h 36"/>
                      <a:gd name="T26" fmla="*/ 11 w 59"/>
                      <a:gd name="T27" fmla="*/ 49 h 36"/>
                      <a:gd name="T28" fmla="*/ 26 w 59"/>
                      <a:gd name="T29" fmla="*/ 49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36">
                        <a:moveTo>
                          <a:pt x="16" y="36"/>
                        </a:moveTo>
                        <a:lnTo>
                          <a:pt x="30" y="21"/>
                        </a:lnTo>
                        <a:lnTo>
                          <a:pt x="44" y="21"/>
                        </a:lnTo>
                        <a:lnTo>
                          <a:pt x="44" y="14"/>
                        </a:lnTo>
                        <a:lnTo>
                          <a:pt x="52" y="21"/>
                        </a:lnTo>
                        <a:lnTo>
                          <a:pt x="59" y="7"/>
                        </a:lnTo>
                        <a:lnTo>
                          <a:pt x="52" y="7"/>
                        </a:lnTo>
                        <a:lnTo>
                          <a:pt x="44" y="0"/>
                        </a:lnTo>
                        <a:lnTo>
                          <a:pt x="16" y="0"/>
                        </a:lnTo>
                        <a:lnTo>
                          <a:pt x="7" y="0"/>
                        </a:lnTo>
                        <a:lnTo>
                          <a:pt x="0" y="14"/>
                        </a:lnTo>
                        <a:lnTo>
                          <a:pt x="0" y="21"/>
                        </a:lnTo>
                        <a:lnTo>
                          <a:pt x="7" y="14"/>
                        </a:lnTo>
                        <a:lnTo>
                          <a:pt x="7" y="36"/>
                        </a:lnTo>
                        <a:lnTo>
                          <a:pt x="16" y="3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7" name="Freeform 295"/>
                  <p:cNvSpPr>
                    <a:spLocks/>
                  </p:cNvSpPr>
                  <p:nvPr/>
                </p:nvSpPr>
                <p:spPr bwMode="grayWhite">
                  <a:xfrm>
                    <a:off x="3027" y="2095"/>
                    <a:ext cx="205" cy="195"/>
                  </a:xfrm>
                  <a:custGeom>
                    <a:avLst/>
                    <a:gdLst>
                      <a:gd name="T0" fmla="*/ 163 w 175"/>
                      <a:gd name="T1" fmla="*/ 0 h 174"/>
                      <a:gd name="T2" fmla="*/ 139 w 175"/>
                      <a:gd name="T3" fmla="*/ 10 h 174"/>
                      <a:gd name="T4" fmla="*/ 139 w 175"/>
                      <a:gd name="T5" fmla="*/ 43 h 174"/>
                      <a:gd name="T6" fmla="*/ 118 w 175"/>
                      <a:gd name="T7" fmla="*/ 52 h 174"/>
                      <a:gd name="T8" fmla="*/ 95 w 175"/>
                      <a:gd name="T9" fmla="*/ 62 h 174"/>
                      <a:gd name="T10" fmla="*/ 83 w 175"/>
                      <a:gd name="T11" fmla="*/ 62 h 174"/>
                      <a:gd name="T12" fmla="*/ 71 w 175"/>
                      <a:gd name="T13" fmla="*/ 52 h 174"/>
                      <a:gd name="T14" fmla="*/ 59 w 175"/>
                      <a:gd name="T15" fmla="*/ 52 h 174"/>
                      <a:gd name="T16" fmla="*/ 71 w 175"/>
                      <a:gd name="T17" fmla="*/ 72 h 174"/>
                      <a:gd name="T18" fmla="*/ 48 w 175"/>
                      <a:gd name="T19" fmla="*/ 82 h 174"/>
                      <a:gd name="T20" fmla="*/ 48 w 175"/>
                      <a:gd name="T21" fmla="*/ 72 h 174"/>
                      <a:gd name="T22" fmla="*/ 0 w 175"/>
                      <a:gd name="T23" fmla="*/ 82 h 174"/>
                      <a:gd name="T24" fmla="*/ 0 w 175"/>
                      <a:gd name="T25" fmla="*/ 103 h 174"/>
                      <a:gd name="T26" fmla="*/ 59 w 175"/>
                      <a:gd name="T27" fmla="*/ 113 h 174"/>
                      <a:gd name="T28" fmla="*/ 83 w 175"/>
                      <a:gd name="T29" fmla="*/ 142 h 174"/>
                      <a:gd name="T30" fmla="*/ 83 w 175"/>
                      <a:gd name="T31" fmla="*/ 164 h 174"/>
                      <a:gd name="T32" fmla="*/ 71 w 175"/>
                      <a:gd name="T33" fmla="*/ 223 h 174"/>
                      <a:gd name="T34" fmla="*/ 95 w 175"/>
                      <a:gd name="T35" fmla="*/ 235 h 174"/>
                      <a:gd name="T36" fmla="*/ 163 w 175"/>
                      <a:gd name="T37" fmla="*/ 245 h 174"/>
                      <a:gd name="T38" fmla="*/ 163 w 175"/>
                      <a:gd name="T39" fmla="*/ 235 h 174"/>
                      <a:gd name="T40" fmla="*/ 198 w 175"/>
                      <a:gd name="T41" fmla="*/ 223 h 174"/>
                      <a:gd name="T42" fmla="*/ 245 w 175"/>
                      <a:gd name="T43" fmla="*/ 235 h 174"/>
                      <a:gd name="T44" fmla="*/ 255 w 175"/>
                      <a:gd name="T45" fmla="*/ 235 h 174"/>
                      <a:gd name="T46" fmla="*/ 271 w 175"/>
                      <a:gd name="T47" fmla="*/ 214 h 174"/>
                      <a:gd name="T48" fmla="*/ 255 w 175"/>
                      <a:gd name="T49" fmla="*/ 184 h 174"/>
                      <a:gd name="T50" fmla="*/ 255 w 175"/>
                      <a:gd name="T51" fmla="*/ 164 h 174"/>
                      <a:gd name="T52" fmla="*/ 255 w 175"/>
                      <a:gd name="T53" fmla="*/ 132 h 174"/>
                      <a:gd name="T54" fmla="*/ 245 w 175"/>
                      <a:gd name="T55" fmla="*/ 142 h 174"/>
                      <a:gd name="T56" fmla="*/ 245 w 175"/>
                      <a:gd name="T57" fmla="*/ 132 h 174"/>
                      <a:gd name="T58" fmla="*/ 255 w 175"/>
                      <a:gd name="T59" fmla="*/ 113 h 174"/>
                      <a:gd name="T60" fmla="*/ 271 w 175"/>
                      <a:gd name="T61" fmla="*/ 113 h 174"/>
                      <a:gd name="T62" fmla="*/ 281 w 175"/>
                      <a:gd name="T63" fmla="*/ 72 h 174"/>
                      <a:gd name="T64" fmla="*/ 245 w 175"/>
                      <a:gd name="T65" fmla="*/ 52 h 174"/>
                      <a:gd name="T66" fmla="*/ 223 w 175"/>
                      <a:gd name="T67" fmla="*/ 52 h 174"/>
                      <a:gd name="T68" fmla="*/ 210 w 175"/>
                      <a:gd name="T69" fmla="*/ 52 h 174"/>
                      <a:gd name="T70" fmla="*/ 210 w 175"/>
                      <a:gd name="T71" fmla="*/ 43 h 174"/>
                      <a:gd name="T72" fmla="*/ 198 w 175"/>
                      <a:gd name="T73" fmla="*/ 43 h 174"/>
                      <a:gd name="T74" fmla="*/ 198 w 175"/>
                      <a:gd name="T75" fmla="*/ 20 h 174"/>
                      <a:gd name="T76" fmla="*/ 163 w 175"/>
                      <a:gd name="T77" fmla="*/ 10 h 174"/>
                      <a:gd name="T78" fmla="*/ 163 w 175"/>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5" h="174">
                        <a:moveTo>
                          <a:pt x="102" y="0"/>
                        </a:moveTo>
                        <a:lnTo>
                          <a:pt x="87" y="7"/>
                        </a:lnTo>
                        <a:lnTo>
                          <a:pt x="87" y="30"/>
                        </a:lnTo>
                        <a:lnTo>
                          <a:pt x="73" y="37"/>
                        </a:lnTo>
                        <a:lnTo>
                          <a:pt x="59" y="44"/>
                        </a:lnTo>
                        <a:lnTo>
                          <a:pt x="52" y="44"/>
                        </a:lnTo>
                        <a:lnTo>
                          <a:pt x="44" y="37"/>
                        </a:lnTo>
                        <a:lnTo>
                          <a:pt x="37" y="37"/>
                        </a:lnTo>
                        <a:lnTo>
                          <a:pt x="44" y="51"/>
                        </a:lnTo>
                        <a:lnTo>
                          <a:pt x="30" y="58"/>
                        </a:lnTo>
                        <a:lnTo>
                          <a:pt x="30" y="51"/>
                        </a:lnTo>
                        <a:lnTo>
                          <a:pt x="0" y="58"/>
                        </a:lnTo>
                        <a:lnTo>
                          <a:pt x="0" y="73"/>
                        </a:lnTo>
                        <a:lnTo>
                          <a:pt x="37" y="80"/>
                        </a:lnTo>
                        <a:lnTo>
                          <a:pt x="52" y="101"/>
                        </a:lnTo>
                        <a:lnTo>
                          <a:pt x="52" y="116"/>
                        </a:lnTo>
                        <a:lnTo>
                          <a:pt x="44" y="159"/>
                        </a:lnTo>
                        <a:lnTo>
                          <a:pt x="59" y="167"/>
                        </a:lnTo>
                        <a:lnTo>
                          <a:pt x="102" y="174"/>
                        </a:lnTo>
                        <a:lnTo>
                          <a:pt x="102" y="167"/>
                        </a:lnTo>
                        <a:lnTo>
                          <a:pt x="123" y="159"/>
                        </a:lnTo>
                        <a:lnTo>
                          <a:pt x="152" y="167"/>
                        </a:lnTo>
                        <a:lnTo>
                          <a:pt x="159" y="167"/>
                        </a:lnTo>
                        <a:lnTo>
                          <a:pt x="168" y="152"/>
                        </a:lnTo>
                        <a:lnTo>
                          <a:pt x="159" y="130"/>
                        </a:lnTo>
                        <a:lnTo>
                          <a:pt x="159" y="116"/>
                        </a:lnTo>
                        <a:lnTo>
                          <a:pt x="159" y="94"/>
                        </a:lnTo>
                        <a:lnTo>
                          <a:pt x="152" y="101"/>
                        </a:lnTo>
                        <a:lnTo>
                          <a:pt x="152" y="94"/>
                        </a:lnTo>
                        <a:lnTo>
                          <a:pt x="159" y="80"/>
                        </a:lnTo>
                        <a:lnTo>
                          <a:pt x="168" y="80"/>
                        </a:lnTo>
                        <a:lnTo>
                          <a:pt x="175" y="51"/>
                        </a:lnTo>
                        <a:lnTo>
                          <a:pt x="152" y="37"/>
                        </a:lnTo>
                        <a:lnTo>
                          <a:pt x="138" y="37"/>
                        </a:lnTo>
                        <a:lnTo>
                          <a:pt x="131" y="37"/>
                        </a:lnTo>
                        <a:lnTo>
                          <a:pt x="131" y="30"/>
                        </a:lnTo>
                        <a:lnTo>
                          <a:pt x="123" y="30"/>
                        </a:lnTo>
                        <a:lnTo>
                          <a:pt x="123" y="14"/>
                        </a:lnTo>
                        <a:lnTo>
                          <a:pt x="102" y="7"/>
                        </a:lnTo>
                        <a:lnTo>
                          <a:pt x="102"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8" name="Freeform 296"/>
                  <p:cNvSpPr>
                    <a:spLocks/>
                  </p:cNvSpPr>
                  <p:nvPr/>
                </p:nvSpPr>
                <p:spPr bwMode="grayWhite">
                  <a:xfrm>
                    <a:off x="2962" y="2264"/>
                    <a:ext cx="184" cy="154"/>
                  </a:xfrm>
                  <a:custGeom>
                    <a:avLst/>
                    <a:gdLst>
                      <a:gd name="T0" fmla="*/ 10 w 159"/>
                      <a:gd name="T1" fmla="*/ 51 h 137"/>
                      <a:gd name="T2" fmla="*/ 67 w 159"/>
                      <a:gd name="T3" fmla="*/ 51 h 137"/>
                      <a:gd name="T4" fmla="*/ 67 w 159"/>
                      <a:gd name="T5" fmla="*/ 62 h 137"/>
                      <a:gd name="T6" fmla="*/ 43 w 159"/>
                      <a:gd name="T7" fmla="*/ 72 h 137"/>
                      <a:gd name="T8" fmla="*/ 43 w 159"/>
                      <a:gd name="T9" fmla="*/ 102 h 137"/>
                      <a:gd name="T10" fmla="*/ 32 w 159"/>
                      <a:gd name="T11" fmla="*/ 112 h 137"/>
                      <a:gd name="T12" fmla="*/ 43 w 159"/>
                      <a:gd name="T13" fmla="*/ 153 h 137"/>
                      <a:gd name="T14" fmla="*/ 32 w 159"/>
                      <a:gd name="T15" fmla="*/ 173 h 137"/>
                      <a:gd name="T16" fmla="*/ 78 w 159"/>
                      <a:gd name="T17" fmla="*/ 194 h 137"/>
                      <a:gd name="T18" fmla="*/ 88 w 159"/>
                      <a:gd name="T19" fmla="*/ 184 h 137"/>
                      <a:gd name="T20" fmla="*/ 146 w 159"/>
                      <a:gd name="T21" fmla="*/ 184 h 137"/>
                      <a:gd name="T22" fmla="*/ 201 w 159"/>
                      <a:gd name="T23" fmla="*/ 134 h 137"/>
                      <a:gd name="T24" fmla="*/ 179 w 159"/>
                      <a:gd name="T25" fmla="*/ 112 h 137"/>
                      <a:gd name="T26" fmla="*/ 213 w 159"/>
                      <a:gd name="T27" fmla="*/ 72 h 137"/>
                      <a:gd name="T28" fmla="*/ 246 w 159"/>
                      <a:gd name="T29" fmla="*/ 51 h 137"/>
                      <a:gd name="T30" fmla="*/ 246 w 159"/>
                      <a:gd name="T31" fmla="*/ 31 h 137"/>
                      <a:gd name="T32" fmla="*/ 179 w 159"/>
                      <a:gd name="T33" fmla="*/ 21 h 137"/>
                      <a:gd name="T34" fmla="*/ 156 w 159"/>
                      <a:gd name="T35" fmla="*/ 10 h 137"/>
                      <a:gd name="T36" fmla="*/ 146 w 159"/>
                      <a:gd name="T37" fmla="*/ 10 h 137"/>
                      <a:gd name="T38" fmla="*/ 111 w 159"/>
                      <a:gd name="T39" fmla="*/ 10 h 137"/>
                      <a:gd name="T40" fmla="*/ 100 w 159"/>
                      <a:gd name="T41" fmla="*/ 10 h 137"/>
                      <a:gd name="T42" fmla="*/ 22 w 159"/>
                      <a:gd name="T43" fmla="*/ 0 h 137"/>
                      <a:gd name="T44" fmla="*/ 10 w 159"/>
                      <a:gd name="T45" fmla="*/ 10 h 137"/>
                      <a:gd name="T46" fmla="*/ 0 w 159"/>
                      <a:gd name="T47" fmla="*/ 10 h 137"/>
                      <a:gd name="T48" fmla="*/ 0 w 159"/>
                      <a:gd name="T49" fmla="*/ 21 h 137"/>
                      <a:gd name="T50" fmla="*/ 10 w 159"/>
                      <a:gd name="T51" fmla="*/ 51 h 1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9" h="137">
                        <a:moveTo>
                          <a:pt x="7" y="36"/>
                        </a:moveTo>
                        <a:lnTo>
                          <a:pt x="43" y="36"/>
                        </a:lnTo>
                        <a:lnTo>
                          <a:pt x="43" y="44"/>
                        </a:lnTo>
                        <a:lnTo>
                          <a:pt x="28" y="51"/>
                        </a:lnTo>
                        <a:lnTo>
                          <a:pt x="28" y="72"/>
                        </a:lnTo>
                        <a:lnTo>
                          <a:pt x="21" y="79"/>
                        </a:lnTo>
                        <a:lnTo>
                          <a:pt x="28" y="108"/>
                        </a:lnTo>
                        <a:lnTo>
                          <a:pt x="21" y="122"/>
                        </a:lnTo>
                        <a:lnTo>
                          <a:pt x="50" y="137"/>
                        </a:lnTo>
                        <a:lnTo>
                          <a:pt x="57" y="130"/>
                        </a:lnTo>
                        <a:lnTo>
                          <a:pt x="94" y="130"/>
                        </a:lnTo>
                        <a:lnTo>
                          <a:pt x="130" y="94"/>
                        </a:lnTo>
                        <a:lnTo>
                          <a:pt x="116" y="79"/>
                        </a:lnTo>
                        <a:lnTo>
                          <a:pt x="137" y="51"/>
                        </a:lnTo>
                        <a:lnTo>
                          <a:pt x="159" y="36"/>
                        </a:lnTo>
                        <a:lnTo>
                          <a:pt x="159" y="22"/>
                        </a:lnTo>
                        <a:lnTo>
                          <a:pt x="116" y="15"/>
                        </a:lnTo>
                        <a:lnTo>
                          <a:pt x="101" y="7"/>
                        </a:lnTo>
                        <a:lnTo>
                          <a:pt x="94" y="7"/>
                        </a:lnTo>
                        <a:lnTo>
                          <a:pt x="72" y="7"/>
                        </a:lnTo>
                        <a:lnTo>
                          <a:pt x="64" y="7"/>
                        </a:lnTo>
                        <a:lnTo>
                          <a:pt x="14" y="0"/>
                        </a:lnTo>
                        <a:lnTo>
                          <a:pt x="7" y="7"/>
                        </a:lnTo>
                        <a:lnTo>
                          <a:pt x="0" y="7"/>
                        </a:lnTo>
                        <a:lnTo>
                          <a:pt x="0" y="15"/>
                        </a:lnTo>
                        <a:lnTo>
                          <a:pt x="7" y="3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29" name="Freeform 297"/>
                  <p:cNvSpPr>
                    <a:spLocks/>
                  </p:cNvSpPr>
                  <p:nvPr/>
                </p:nvSpPr>
                <p:spPr bwMode="grayWhite">
                  <a:xfrm>
                    <a:off x="2962" y="2306"/>
                    <a:ext cx="51" cy="96"/>
                  </a:xfrm>
                  <a:custGeom>
                    <a:avLst/>
                    <a:gdLst>
                      <a:gd name="T0" fmla="*/ 36 w 43"/>
                      <a:gd name="T1" fmla="*/ 119 h 86"/>
                      <a:gd name="T2" fmla="*/ 46 w 43"/>
                      <a:gd name="T3" fmla="*/ 99 h 86"/>
                      <a:gd name="T4" fmla="*/ 36 w 43"/>
                      <a:gd name="T5" fmla="*/ 60 h 86"/>
                      <a:gd name="T6" fmla="*/ 46 w 43"/>
                      <a:gd name="T7" fmla="*/ 50 h 86"/>
                      <a:gd name="T8" fmla="*/ 46 w 43"/>
                      <a:gd name="T9" fmla="*/ 21 h 86"/>
                      <a:gd name="T10" fmla="*/ 71 w 43"/>
                      <a:gd name="T11" fmla="*/ 11 h 86"/>
                      <a:gd name="T12" fmla="*/ 71 w 43"/>
                      <a:gd name="T13" fmla="*/ 0 h 86"/>
                      <a:gd name="T14" fmla="*/ 11 w 43"/>
                      <a:gd name="T15" fmla="*/ 0 h 86"/>
                      <a:gd name="T16" fmla="*/ 11 w 43"/>
                      <a:gd name="T17" fmla="*/ 21 h 86"/>
                      <a:gd name="T18" fmla="*/ 0 w 43"/>
                      <a:gd name="T19" fmla="*/ 81 h 86"/>
                      <a:gd name="T20" fmla="*/ 11 w 43"/>
                      <a:gd name="T21" fmla="*/ 81 h 86"/>
                      <a:gd name="T22" fmla="*/ 0 w 43"/>
                      <a:gd name="T23" fmla="*/ 119 h 86"/>
                      <a:gd name="T24" fmla="*/ 36 w 43"/>
                      <a:gd name="T25" fmla="*/ 119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86">
                        <a:moveTo>
                          <a:pt x="21" y="86"/>
                        </a:moveTo>
                        <a:lnTo>
                          <a:pt x="28" y="72"/>
                        </a:lnTo>
                        <a:lnTo>
                          <a:pt x="21" y="43"/>
                        </a:lnTo>
                        <a:lnTo>
                          <a:pt x="28" y="36"/>
                        </a:lnTo>
                        <a:lnTo>
                          <a:pt x="28" y="15"/>
                        </a:lnTo>
                        <a:lnTo>
                          <a:pt x="43" y="8"/>
                        </a:lnTo>
                        <a:lnTo>
                          <a:pt x="43" y="0"/>
                        </a:lnTo>
                        <a:lnTo>
                          <a:pt x="7" y="0"/>
                        </a:lnTo>
                        <a:lnTo>
                          <a:pt x="7" y="15"/>
                        </a:lnTo>
                        <a:lnTo>
                          <a:pt x="0" y="58"/>
                        </a:lnTo>
                        <a:lnTo>
                          <a:pt x="7" y="58"/>
                        </a:lnTo>
                        <a:lnTo>
                          <a:pt x="0" y="86"/>
                        </a:lnTo>
                        <a:lnTo>
                          <a:pt x="21" y="8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0" name="Freeform 298"/>
                  <p:cNvSpPr>
                    <a:spLocks/>
                  </p:cNvSpPr>
                  <p:nvPr/>
                </p:nvSpPr>
                <p:spPr bwMode="grayWhite">
                  <a:xfrm>
                    <a:off x="3213" y="2192"/>
                    <a:ext cx="189" cy="195"/>
                  </a:xfrm>
                  <a:custGeom>
                    <a:avLst/>
                    <a:gdLst>
                      <a:gd name="T0" fmla="*/ 15 w 161"/>
                      <a:gd name="T1" fmla="*/ 92 h 173"/>
                      <a:gd name="T2" fmla="*/ 38 w 161"/>
                      <a:gd name="T3" fmla="*/ 81 h 173"/>
                      <a:gd name="T4" fmla="*/ 73 w 161"/>
                      <a:gd name="T5" fmla="*/ 92 h 173"/>
                      <a:gd name="T6" fmla="*/ 95 w 161"/>
                      <a:gd name="T7" fmla="*/ 124 h 173"/>
                      <a:gd name="T8" fmla="*/ 106 w 161"/>
                      <a:gd name="T9" fmla="*/ 124 h 173"/>
                      <a:gd name="T10" fmla="*/ 129 w 161"/>
                      <a:gd name="T11" fmla="*/ 157 h 173"/>
                      <a:gd name="T12" fmla="*/ 154 w 161"/>
                      <a:gd name="T13" fmla="*/ 167 h 173"/>
                      <a:gd name="T14" fmla="*/ 176 w 161"/>
                      <a:gd name="T15" fmla="*/ 196 h 173"/>
                      <a:gd name="T16" fmla="*/ 201 w 161"/>
                      <a:gd name="T17" fmla="*/ 196 h 173"/>
                      <a:gd name="T18" fmla="*/ 212 w 161"/>
                      <a:gd name="T19" fmla="*/ 228 h 173"/>
                      <a:gd name="T20" fmla="*/ 201 w 161"/>
                      <a:gd name="T21" fmla="*/ 248 h 173"/>
                      <a:gd name="T22" fmla="*/ 212 w 161"/>
                      <a:gd name="T23" fmla="*/ 248 h 173"/>
                      <a:gd name="T24" fmla="*/ 223 w 161"/>
                      <a:gd name="T25" fmla="*/ 228 h 173"/>
                      <a:gd name="T26" fmla="*/ 223 w 161"/>
                      <a:gd name="T27" fmla="*/ 218 h 173"/>
                      <a:gd name="T28" fmla="*/ 223 w 161"/>
                      <a:gd name="T29" fmla="*/ 206 h 173"/>
                      <a:gd name="T30" fmla="*/ 223 w 161"/>
                      <a:gd name="T31" fmla="*/ 177 h 173"/>
                      <a:gd name="T32" fmla="*/ 245 w 161"/>
                      <a:gd name="T33" fmla="*/ 206 h 173"/>
                      <a:gd name="T34" fmla="*/ 261 w 161"/>
                      <a:gd name="T35" fmla="*/ 196 h 173"/>
                      <a:gd name="T36" fmla="*/ 201 w 161"/>
                      <a:gd name="T37" fmla="*/ 157 h 173"/>
                      <a:gd name="T38" fmla="*/ 212 w 161"/>
                      <a:gd name="T39" fmla="*/ 144 h 173"/>
                      <a:gd name="T40" fmla="*/ 201 w 161"/>
                      <a:gd name="T41" fmla="*/ 144 h 173"/>
                      <a:gd name="T42" fmla="*/ 166 w 161"/>
                      <a:gd name="T43" fmla="*/ 124 h 173"/>
                      <a:gd name="T44" fmla="*/ 154 w 161"/>
                      <a:gd name="T45" fmla="*/ 103 h 173"/>
                      <a:gd name="T46" fmla="*/ 129 w 161"/>
                      <a:gd name="T47" fmla="*/ 81 h 173"/>
                      <a:gd name="T48" fmla="*/ 129 w 161"/>
                      <a:gd name="T49" fmla="*/ 42 h 173"/>
                      <a:gd name="T50" fmla="*/ 154 w 161"/>
                      <a:gd name="T51" fmla="*/ 42 h 173"/>
                      <a:gd name="T52" fmla="*/ 154 w 161"/>
                      <a:gd name="T53" fmla="*/ 20 h 173"/>
                      <a:gd name="T54" fmla="*/ 154 w 161"/>
                      <a:gd name="T55" fmla="*/ 10 h 173"/>
                      <a:gd name="T56" fmla="*/ 129 w 161"/>
                      <a:gd name="T57" fmla="*/ 0 h 173"/>
                      <a:gd name="T58" fmla="*/ 85 w 161"/>
                      <a:gd name="T59" fmla="*/ 0 h 173"/>
                      <a:gd name="T60" fmla="*/ 73 w 161"/>
                      <a:gd name="T61" fmla="*/ 20 h 173"/>
                      <a:gd name="T62" fmla="*/ 59 w 161"/>
                      <a:gd name="T63" fmla="*/ 10 h 173"/>
                      <a:gd name="T64" fmla="*/ 59 w 161"/>
                      <a:gd name="T65" fmla="*/ 20 h 173"/>
                      <a:gd name="T66" fmla="*/ 38 w 161"/>
                      <a:gd name="T67" fmla="*/ 20 h 173"/>
                      <a:gd name="T68" fmla="*/ 15 w 161"/>
                      <a:gd name="T69" fmla="*/ 42 h 173"/>
                      <a:gd name="T70" fmla="*/ 0 w 161"/>
                      <a:gd name="T71" fmla="*/ 42 h 173"/>
                      <a:gd name="T72" fmla="*/ 0 w 161"/>
                      <a:gd name="T73" fmla="*/ 61 h 173"/>
                      <a:gd name="T74" fmla="*/ 15 w 161"/>
                      <a:gd name="T75" fmla="*/ 9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173">
                        <a:moveTo>
                          <a:pt x="9" y="65"/>
                        </a:moveTo>
                        <a:lnTo>
                          <a:pt x="23" y="57"/>
                        </a:lnTo>
                        <a:lnTo>
                          <a:pt x="45" y="65"/>
                        </a:lnTo>
                        <a:lnTo>
                          <a:pt x="59" y="87"/>
                        </a:lnTo>
                        <a:lnTo>
                          <a:pt x="66" y="87"/>
                        </a:lnTo>
                        <a:lnTo>
                          <a:pt x="80" y="109"/>
                        </a:lnTo>
                        <a:lnTo>
                          <a:pt x="95" y="116"/>
                        </a:lnTo>
                        <a:lnTo>
                          <a:pt x="109" y="137"/>
                        </a:lnTo>
                        <a:lnTo>
                          <a:pt x="124" y="137"/>
                        </a:lnTo>
                        <a:lnTo>
                          <a:pt x="131" y="159"/>
                        </a:lnTo>
                        <a:lnTo>
                          <a:pt x="124" y="173"/>
                        </a:lnTo>
                        <a:lnTo>
                          <a:pt x="131" y="173"/>
                        </a:lnTo>
                        <a:lnTo>
                          <a:pt x="138" y="159"/>
                        </a:lnTo>
                        <a:lnTo>
                          <a:pt x="138" y="152"/>
                        </a:lnTo>
                        <a:lnTo>
                          <a:pt x="138" y="144"/>
                        </a:lnTo>
                        <a:lnTo>
                          <a:pt x="138" y="123"/>
                        </a:lnTo>
                        <a:lnTo>
                          <a:pt x="152" y="144"/>
                        </a:lnTo>
                        <a:lnTo>
                          <a:pt x="161" y="137"/>
                        </a:lnTo>
                        <a:lnTo>
                          <a:pt x="124" y="109"/>
                        </a:lnTo>
                        <a:lnTo>
                          <a:pt x="131" y="101"/>
                        </a:lnTo>
                        <a:lnTo>
                          <a:pt x="124" y="101"/>
                        </a:lnTo>
                        <a:lnTo>
                          <a:pt x="102" y="87"/>
                        </a:lnTo>
                        <a:lnTo>
                          <a:pt x="95" y="72"/>
                        </a:lnTo>
                        <a:lnTo>
                          <a:pt x="80" y="57"/>
                        </a:lnTo>
                        <a:lnTo>
                          <a:pt x="80" y="29"/>
                        </a:lnTo>
                        <a:lnTo>
                          <a:pt x="95" y="29"/>
                        </a:lnTo>
                        <a:lnTo>
                          <a:pt x="95" y="14"/>
                        </a:lnTo>
                        <a:lnTo>
                          <a:pt x="95" y="7"/>
                        </a:lnTo>
                        <a:lnTo>
                          <a:pt x="80" y="0"/>
                        </a:lnTo>
                        <a:lnTo>
                          <a:pt x="52" y="0"/>
                        </a:lnTo>
                        <a:lnTo>
                          <a:pt x="45" y="14"/>
                        </a:lnTo>
                        <a:lnTo>
                          <a:pt x="37" y="7"/>
                        </a:lnTo>
                        <a:lnTo>
                          <a:pt x="37" y="14"/>
                        </a:lnTo>
                        <a:lnTo>
                          <a:pt x="23" y="14"/>
                        </a:lnTo>
                        <a:lnTo>
                          <a:pt x="9" y="29"/>
                        </a:lnTo>
                        <a:lnTo>
                          <a:pt x="0" y="29"/>
                        </a:lnTo>
                        <a:lnTo>
                          <a:pt x="0" y="43"/>
                        </a:lnTo>
                        <a:lnTo>
                          <a:pt x="9" y="6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1" name="Freeform 299"/>
                  <p:cNvSpPr>
                    <a:spLocks/>
                  </p:cNvSpPr>
                  <p:nvPr/>
                </p:nvSpPr>
                <p:spPr bwMode="grayWhite">
                  <a:xfrm>
                    <a:off x="3426" y="2159"/>
                    <a:ext cx="152" cy="114"/>
                  </a:xfrm>
                  <a:custGeom>
                    <a:avLst/>
                    <a:gdLst>
                      <a:gd name="T0" fmla="*/ 23 w 131"/>
                      <a:gd name="T1" fmla="*/ 103 h 101"/>
                      <a:gd name="T2" fmla="*/ 57 w 131"/>
                      <a:gd name="T3" fmla="*/ 103 h 101"/>
                      <a:gd name="T4" fmla="*/ 57 w 131"/>
                      <a:gd name="T5" fmla="*/ 123 h 101"/>
                      <a:gd name="T6" fmla="*/ 67 w 131"/>
                      <a:gd name="T7" fmla="*/ 135 h 101"/>
                      <a:gd name="T8" fmla="*/ 78 w 131"/>
                      <a:gd name="T9" fmla="*/ 135 h 101"/>
                      <a:gd name="T10" fmla="*/ 124 w 131"/>
                      <a:gd name="T11" fmla="*/ 146 h 101"/>
                      <a:gd name="T12" fmla="*/ 146 w 131"/>
                      <a:gd name="T13" fmla="*/ 123 h 101"/>
                      <a:gd name="T14" fmla="*/ 179 w 131"/>
                      <a:gd name="T15" fmla="*/ 135 h 101"/>
                      <a:gd name="T16" fmla="*/ 179 w 131"/>
                      <a:gd name="T17" fmla="*/ 123 h 101"/>
                      <a:gd name="T18" fmla="*/ 204 w 131"/>
                      <a:gd name="T19" fmla="*/ 103 h 101"/>
                      <a:gd name="T20" fmla="*/ 204 w 131"/>
                      <a:gd name="T21" fmla="*/ 93 h 101"/>
                      <a:gd name="T22" fmla="*/ 168 w 131"/>
                      <a:gd name="T23" fmla="*/ 93 h 101"/>
                      <a:gd name="T24" fmla="*/ 168 w 131"/>
                      <a:gd name="T25" fmla="*/ 82 h 101"/>
                      <a:gd name="T26" fmla="*/ 168 w 131"/>
                      <a:gd name="T27" fmla="*/ 42 h 101"/>
                      <a:gd name="T28" fmla="*/ 146 w 131"/>
                      <a:gd name="T29" fmla="*/ 0 h 101"/>
                      <a:gd name="T30" fmla="*/ 135 w 131"/>
                      <a:gd name="T31" fmla="*/ 0 h 101"/>
                      <a:gd name="T32" fmla="*/ 101 w 131"/>
                      <a:gd name="T33" fmla="*/ 21 h 101"/>
                      <a:gd name="T34" fmla="*/ 91 w 131"/>
                      <a:gd name="T35" fmla="*/ 21 h 101"/>
                      <a:gd name="T36" fmla="*/ 57 w 131"/>
                      <a:gd name="T37" fmla="*/ 21 h 101"/>
                      <a:gd name="T38" fmla="*/ 35 w 131"/>
                      <a:gd name="T39" fmla="*/ 21 h 101"/>
                      <a:gd name="T40" fmla="*/ 23 w 131"/>
                      <a:gd name="T41" fmla="*/ 62 h 101"/>
                      <a:gd name="T42" fmla="*/ 0 w 131"/>
                      <a:gd name="T43" fmla="*/ 62 h 101"/>
                      <a:gd name="T44" fmla="*/ 23 w 131"/>
                      <a:gd name="T45" fmla="*/ 103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 h="101">
                        <a:moveTo>
                          <a:pt x="15" y="72"/>
                        </a:moveTo>
                        <a:lnTo>
                          <a:pt x="36" y="72"/>
                        </a:lnTo>
                        <a:lnTo>
                          <a:pt x="36" y="86"/>
                        </a:lnTo>
                        <a:lnTo>
                          <a:pt x="43" y="94"/>
                        </a:lnTo>
                        <a:lnTo>
                          <a:pt x="50" y="94"/>
                        </a:lnTo>
                        <a:lnTo>
                          <a:pt x="79" y="101"/>
                        </a:lnTo>
                        <a:lnTo>
                          <a:pt x="94" y="86"/>
                        </a:lnTo>
                        <a:lnTo>
                          <a:pt x="115" y="94"/>
                        </a:lnTo>
                        <a:lnTo>
                          <a:pt x="115" y="86"/>
                        </a:lnTo>
                        <a:lnTo>
                          <a:pt x="131" y="72"/>
                        </a:lnTo>
                        <a:lnTo>
                          <a:pt x="131" y="65"/>
                        </a:lnTo>
                        <a:lnTo>
                          <a:pt x="108" y="65"/>
                        </a:lnTo>
                        <a:lnTo>
                          <a:pt x="108" y="58"/>
                        </a:lnTo>
                        <a:lnTo>
                          <a:pt x="108" y="29"/>
                        </a:lnTo>
                        <a:lnTo>
                          <a:pt x="94" y="0"/>
                        </a:lnTo>
                        <a:lnTo>
                          <a:pt x="86" y="0"/>
                        </a:lnTo>
                        <a:lnTo>
                          <a:pt x="65" y="15"/>
                        </a:lnTo>
                        <a:lnTo>
                          <a:pt x="58" y="15"/>
                        </a:lnTo>
                        <a:lnTo>
                          <a:pt x="36" y="15"/>
                        </a:lnTo>
                        <a:lnTo>
                          <a:pt x="22" y="15"/>
                        </a:lnTo>
                        <a:lnTo>
                          <a:pt x="15" y="43"/>
                        </a:lnTo>
                        <a:lnTo>
                          <a:pt x="0" y="43"/>
                        </a:lnTo>
                        <a:lnTo>
                          <a:pt x="15" y="72"/>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2" name="Freeform 300"/>
                  <p:cNvSpPr>
                    <a:spLocks/>
                  </p:cNvSpPr>
                  <p:nvPr/>
                </p:nvSpPr>
                <p:spPr bwMode="grayWhite">
                  <a:xfrm>
                    <a:off x="3646" y="2484"/>
                    <a:ext cx="32" cy="65"/>
                  </a:xfrm>
                  <a:custGeom>
                    <a:avLst/>
                    <a:gdLst>
                      <a:gd name="T0" fmla="*/ 29 w 29"/>
                      <a:gd name="T1" fmla="*/ 10 h 58"/>
                      <a:gd name="T2" fmla="*/ 29 w 29"/>
                      <a:gd name="T3" fmla="*/ 21 h 58"/>
                      <a:gd name="T4" fmla="*/ 29 w 29"/>
                      <a:gd name="T5" fmla="*/ 50 h 58"/>
                      <a:gd name="T6" fmla="*/ 10 w 29"/>
                      <a:gd name="T7" fmla="*/ 82 h 58"/>
                      <a:gd name="T8" fmla="*/ 0 w 29"/>
                      <a:gd name="T9" fmla="*/ 41 h 58"/>
                      <a:gd name="T10" fmla="*/ 10 w 29"/>
                      <a:gd name="T11" fmla="*/ 21 h 58"/>
                      <a:gd name="T12" fmla="*/ 29 w 29"/>
                      <a:gd name="T13" fmla="*/ 0 h 58"/>
                      <a:gd name="T14" fmla="*/ 39 w 29"/>
                      <a:gd name="T15" fmla="*/ 0 h 58"/>
                      <a:gd name="T16" fmla="*/ 29 w 29"/>
                      <a:gd name="T17" fmla="*/ 1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58">
                        <a:moveTo>
                          <a:pt x="22" y="7"/>
                        </a:moveTo>
                        <a:lnTo>
                          <a:pt x="22" y="15"/>
                        </a:lnTo>
                        <a:lnTo>
                          <a:pt x="22" y="36"/>
                        </a:lnTo>
                        <a:lnTo>
                          <a:pt x="7" y="58"/>
                        </a:lnTo>
                        <a:lnTo>
                          <a:pt x="0" y="29"/>
                        </a:lnTo>
                        <a:lnTo>
                          <a:pt x="7" y="15"/>
                        </a:lnTo>
                        <a:lnTo>
                          <a:pt x="22" y="0"/>
                        </a:lnTo>
                        <a:lnTo>
                          <a:pt x="29" y="0"/>
                        </a:lnTo>
                        <a:lnTo>
                          <a:pt x="22"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3" name="Freeform 301"/>
                  <p:cNvSpPr>
                    <a:spLocks/>
                  </p:cNvSpPr>
                  <p:nvPr/>
                </p:nvSpPr>
                <p:spPr bwMode="grayWhite">
                  <a:xfrm>
                    <a:off x="3907" y="2614"/>
                    <a:ext cx="101" cy="49"/>
                  </a:xfrm>
                  <a:custGeom>
                    <a:avLst/>
                    <a:gdLst>
                      <a:gd name="T0" fmla="*/ 117 w 86"/>
                      <a:gd name="T1" fmla="*/ 54 h 43"/>
                      <a:gd name="T2" fmla="*/ 140 w 86"/>
                      <a:gd name="T3" fmla="*/ 21 h 43"/>
                      <a:gd name="T4" fmla="*/ 140 w 86"/>
                      <a:gd name="T5" fmla="*/ 10 h 43"/>
                      <a:gd name="T6" fmla="*/ 128 w 86"/>
                      <a:gd name="T7" fmla="*/ 0 h 43"/>
                      <a:gd name="T8" fmla="*/ 93 w 86"/>
                      <a:gd name="T9" fmla="*/ 31 h 43"/>
                      <a:gd name="T10" fmla="*/ 47 w 86"/>
                      <a:gd name="T11" fmla="*/ 31 h 43"/>
                      <a:gd name="T12" fmla="*/ 22 w 86"/>
                      <a:gd name="T13" fmla="*/ 31 h 43"/>
                      <a:gd name="T14" fmla="*/ 0 w 86"/>
                      <a:gd name="T15" fmla="*/ 54 h 43"/>
                      <a:gd name="T16" fmla="*/ 22 w 86"/>
                      <a:gd name="T17" fmla="*/ 64 h 43"/>
                      <a:gd name="T18" fmla="*/ 34 w 86"/>
                      <a:gd name="T19" fmla="*/ 64 h 43"/>
                      <a:gd name="T20" fmla="*/ 47 w 86"/>
                      <a:gd name="T21" fmla="*/ 64 h 43"/>
                      <a:gd name="T22" fmla="*/ 58 w 86"/>
                      <a:gd name="T23" fmla="*/ 64 h 43"/>
                      <a:gd name="T24" fmla="*/ 70 w 86"/>
                      <a:gd name="T25" fmla="*/ 64 h 43"/>
                      <a:gd name="T26" fmla="*/ 93 w 86"/>
                      <a:gd name="T27" fmla="*/ 64 h 43"/>
                      <a:gd name="T28" fmla="*/ 93 w 86"/>
                      <a:gd name="T29" fmla="*/ 54 h 43"/>
                      <a:gd name="T30" fmla="*/ 105 w 86"/>
                      <a:gd name="T31" fmla="*/ 54 h 43"/>
                      <a:gd name="T32" fmla="*/ 117 w 86"/>
                      <a:gd name="T33" fmla="*/ 54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43">
                        <a:moveTo>
                          <a:pt x="72" y="36"/>
                        </a:moveTo>
                        <a:lnTo>
                          <a:pt x="86" y="14"/>
                        </a:lnTo>
                        <a:lnTo>
                          <a:pt x="86" y="7"/>
                        </a:lnTo>
                        <a:lnTo>
                          <a:pt x="79" y="0"/>
                        </a:lnTo>
                        <a:lnTo>
                          <a:pt x="57" y="21"/>
                        </a:lnTo>
                        <a:lnTo>
                          <a:pt x="29" y="21"/>
                        </a:lnTo>
                        <a:lnTo>
                          <a:pt x="14" y="21"/>
                        </a:lnTo>
                        <a:lnTo>
                          <a:pt x="0" y="36"/>
                        </a:lnTo>
                        <a:lnTo>
                          <a:pt x="14" y="43"/>
                        </a:lnTo>
                        <a:lnTo>
                          <a:pt x="21" y="43"/>
                        </a:lnTo>
                        <a:lnTo>
                          <a:pt x="29" y="43"/>
                        </a:lnTo>
                        <a:lnTo>
                          <a:pt x="36" y="43"/>
                        </a:lnTo>
                        <a:lnTo>
                          <a:pt x="43" y="43"/>
                        </a:lnTo>
                        <a:lnTo>
                          <a:pt x="57" y="43"/>
                        </a:lnTo>
                        <a:lnTo>
                          <a:pt x="57" y="36"/>
                        </a:lnTo>
                        <a:lnTo>
                          <a:pt x="65" y="36"/>
                        </a:lnTo>
                        <a:lnTo>
                          <a:pt x="72" y="3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4" name="Freeform 302"/>
                  <p:cNvSpPr>
                    <a:spLocks/>
                  </p:cNvSpPr>
                  <p:nvPr/>
                </p:nvSpPr>
                <p:spPr bwMode="grayWhite">
                  <a:xfrm>
                    <a:off x="3366" y="3376"/>
                    <a:ext cx="262" cy="235"/>
                  </a:xfrm>
                  <a:custGeom>
                    <a:avLst/>
                    <a:gdLst>
                      <a:gd name="T0" fmla="*/ 320 w 225"/>
                      <a:gd name="T1" fmla="*/ 20 h 210"/>
                      <a:gd name="T2" fmla="*/ 332 w 225"/>
                      <a:gd name="T3" fmla="*/ 93 h 210"/>
                      <a:gd name="T4" fmla="*/ 320 w 225"/>
                      <a:gd name="T5" fmla="*/ 93 h 210"/>
                      <a:gd name="T6" fmla="*/ 309 w 225"/>
                      <a:gd name="T7" fmla="*/ 103 h 210"/>
                      <a:gd name="T8" fmla="*/ 320 w 225"/>
                      <a:gd name="T9" fmla="*/ 113 h 210"/>
                      <a:gd name="T10" fmla="*/ 332 w 225"/>
                      <a:gd name="T11" fmla="*/ 103 h 210"/>
                      <a:gd name="T12" fmla="*/ 355 w 225"/>
                      <a:gd name="T13" fmla="*/ 103 h 210"/>
                      <a:gd name="T14" fmla="*/ 355 w 225"/>
                      <a:gd name="T15" fmla="*/ 113 h 210"/>
                      <a:gd name="T16" fmla="*/ 355 w 225"/>
                      <a:gd name="T17" fmla="*/ 153 h 210"/>
                      <a:gd name="T18" fmla="*/ 320 w 225"/>
                      <a:gd name="T19" fmla="*/ 162 h 210"/>
                      <a:gd name="T20" fmla="*/ 298 w 225"/>
                      <a:gd name="T21" fmla="*/ 201 h 210"/>
                      <a:gd name="T22" fmla="*/ 250 w 225"/>
                      <a:gd name="T23" fmla="*/ 234 h 210"/>
                      <a:gd name="T24" fmla="*/ 229 w 225"/>
                      <a:gd name="T25" fmla="*/ 263 h 210"/>
                      <a:gd name="T26" fmla="*/ 183 w 225"/>
                      <a:gd name="T27" fmla="*/ 274 h 210"/>
                      <a:gd name="T28" fmla="*/ 160 w 225"/>
                      <a:gd name="T29" fmla="*/ 274 h 210"/>
                      <a:gd name="T30" fmla="*/ 115 w 225"/>
                      <a:gd name="T31" fmla="*/ 274 h 210"/>
                      <a:gd name="T32" fmla="*/ 80 w 225"/>
                      <a:gd name="T33" fmla="*/ 294 h 210"/>
                      <a:gd name="T34" fmla="*/ 69 w 225"/>
                      <a:gd name="T35" fmla="*/ 294 h 210"/>
                      <a:gd name="T36" fmla="*/ 48 w 225"/>
                      <a:gd name="T37" fmla="*/ 274 h 210"/>
                      <a:gd name="T38" fmla="*/ 33 w 225"/>
                      <a:gd name="T39" fmla="*/ 234 h 210"/>
                      <a:gd name="T40" fmla="*/ 33 w 225"/>
                      <a:gd name="T41" fmla="*/ 224 h 210"/>
                      <a:gd name="T42" fmla="*/ 10 w 225"/>
                      <a:gd name="T43" fmla="*/ 153 h 210"/>
                      <a:gd name="T44" fmla="*/ 0 w 225"/>
                      <a:gd name="T45" fmla="*/ 153 h 210"/>
                      <a:gd name="T46" fmla="*/ 10 w 225"/>
                      <a:gd name="T47" fmla="*/ 141 h 210"/>
                      <a:gd name="T48" fmla="*/ 22 w 225"/>
                      <a:gd name="T49" fmla="*/ 153 h 210"/>
                      <a:gd name="T50" fmla="*/ 48 w 225"/>
                      <a:gd name="T51" fmla="*/ 153 h 210"/>
                      <a:gd name="T52" fmla="*/ 80 w 225"/>
                      <a:gd name="T53" fmla="*/ 141 h 210"/>
                      <a:gd name="T54" fmla="*/ 80 w 225"/>
                      <a:gd name="T55" fmla="*/ 62 h 210"/>
                      <a:gd name="T56" fmla="*/ 92 w 225"/>
                      <a:gd name="T57" fmla="*/ 82 h 210"/>
                      <a:gd name="T58" fmla="*/ 92 w 225"/>
                      <a:gd name="T59" fmla="*/ 103 h 210"/>
                      <a:gd name="T60" fmla="*/ 115 w 225"/>
                      <a:gd name="T61" fmla="*/ 103 h 210"/>
                      <a:gd name="T62" fmla="*/ 160 w 225"/>
                      <a:gd name="T63" fmla="*/ 82 h 210"/>
                      <a:gd name="T64" fmla="*/ 172 w 225"/>
                      <a:gd name="T65" fmla="*/ 93 h 210"/>
                      <a:gd name="T66" fmla="*/ 183 w 225"/>
                      <a:gd name="T67" fmla="*/ 82 h 210"/>
                      <a:gd name="T68" fmla="*/ 240 w 225"/>
                      <a:gd name="T69" fmla="*/ 32 h 210"/>
                      <a:gd name="T70" fmla="*/ 288 w 225"/>
                      <a:gd name="T71" fmla="*/ 0 h 210"/>
                      <a:gd name="T72" fmla="*/ 309 w 225"/>
                      <a:gd name="T73" fmla="*/ 20 h 210"/>
                      <a:gd name="T74" fmla="*/ 320 w 225"/>
                      <a:gd name="T75" fmla="*/ 20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5" h="210">
                        <a:moveTo>
                          <a:pt x="203" y="14"/>
                        </a:moveTo>
                        <a:lnTo>
                          <a:pt x="210" y="66"/>
                        </a:lnTo>
                        <a:lnTo>
                          <a:pt x="203" y="66"/>
                        </a:lnTo>
                        <a:lnTo>
                          <a:pt x="196" y="73"/>
                        </a:lnTo>
                        <a:lnTo>
                          <a:pt x="203" y="80"/>
                        </a:lnTo>
                        <a:lnTo>
                          <a:pt x="210" y="73"/>
                        </a:lnTo>
                        <a:lnTo>
                          <a:pt x="225" y="73"/>
                        </a:lnTo>
                        <a:lnTo>
                          <a:pt x="225" y="80"/>
                        </a:lnTo>
                        <a:lnTo>
                          <a:pt x="225" y="109"/>
                        </a:lnTo>
                        <a:lnTo>
                          <a:pt x="203" y="116"/>
                        </a:lnTo>
                        <a:lnTo>
                          <a:pt x="189" y="144"/>
                        </a:lnTo>
                        <a:lnTo>
                          <a:pt x="159" y="167"/>
                        </a:lnTo>
                        <a:lnTo>
                          <a:pt x="145" y="188"/>
                        </a:lnTo>
                        <a:lnTo>
                          <a:pt x="116" y="196"/>
                        </a:lnTo>
                        <a:lnTo>
                          <a:pt x="101" y="196"/>
                        </a:lnTo>
                        <a:lnTo>
                          <a:pt x="73" y="196"/>
                        </a:lnTo>
                        <a:lnTo>
                          <a:pt x="51" y="210"/>
                        </a:lnTo>
                        <a:lnTo>
                          <a:pt x="44" y="210"/>
                        </a:lnTo>
                        <a:lnTo>
                          <a:pt x="30" y="196"/>
                        </a:lnTo>
                        <a:lnTo>
                          <a:pt x="21" y="167"/>
                        </a:lnTo>
                        <a:lnTo>
                          <a:pt x="21" y="160"/>
                        </a:lnTo>
                        <a:lnTo>
                          <a:pt x="7" y="109"/>
                        </a:lnTo>
                        <a:lnTo>
                          <a:pt x="0" y="109"/>
                        </a:lnTo>
                        <a:lnTo>
                          <a:pt x="7" y="101"/>
                        </a:lnTo>
                        <a:lnTo>
                          <a:pt x="14" y="109"/>
                        </a:lnTo>
                        <a:lnTo>
                          <a:pt x="30" y="109"/>
                        </a:lnTo>
                        <a:lnTo>
                          <a:pt x="51" y="101"/>
                        </a:lnTo>
                        <a:lnTo>
                          <a:pt x="51" y="44"/>
                        </a:lnTo>
                        <a:lnTo>
                          <a:pt x="58" y="58"/>
                        </a:lnTo>
                        <a:lnTo>
                          <a:pt x="58" y="73"/>
                        </a:lnTo>
                        <a:lnTo>
                          <a:pt x="73" y="73"/>
                        </a:lnTo>
                        <a:lnTo>
                          <a:pt x="101" y="58"/>
                        </a:lnTo>
                        <a:lnTo>
                          <a:pt x="109" y="66"/>
                        </a:lnTo>
                        <a:lnTo>
                          <a:pt x="116" y="58"/>
                        </a:lnTo>
                        <a:lnTo>
                          <a:pt x="152" y="23"/>
                        </a:lnTo>
                        <a:lnTo>
                          <a:pt x="182" y="0"/>
                        </a:lnTo>
                        <a:lnTo>
                          <a:pt x="196" y="14"/>
                        </a:lnTo>
                        <a:lnTo>
                          <a:pt x="203"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5" name="Freeform 303"/>
                  <p:cNvSpPr>
                    <a:spLocks/>
                  </p:cNvSpPr>
                  <p:nvPr/>
                </p:nvSpPr>
                <p:spPr bwMode="grayWhite">
                  <a:xfrm>
                    <a:off x="630" y="1892"/>
                    <a:ext cx="52" cy="48"/>
                  </a:xfrm>
                  <a:custGeom>
                    <a:avLst/>
                    <a:gdLst>
                      <a:gd name="T0" fmla="*/ 0 w 44"/>
                      <a:gd name="T1" fmla="*/ 50 h 43"/>
                      <a:gd name="T2" fmla="*/ 13 w 44"/>
                      <a:gd name="T3" fmla="*/ 60 h 43"/>
                      <a:gd name="T4" fmla="*/ 37 w 44"/>
                      <a:gd name="T5" fmla="*/ 39 h 43"/>
                      <a:gd name="T6" fmla="*/ 60 w 44"/>
                      <a:gd name="T7" fmla="*/ 39 h 43"/>
                      <a:gd name="T8" fmla="*/ 60 w 44"/>
                      <a:gd name="T9" fmla="*/ 29 h 43"/>
                      <a:gd name="T10" fmla="*/ 37 w 44"/>
                      <a:gd name="T11" fmla="*/ 29 h 43"/>
                      <a:gd name="T12" fmla="*/ 72 w 44"/>
                      <a:gd name="T13" fmla="*/ 20 h 43"/>
                      <a:gd name="T14" fmla="*/ 60 w 44"/>
                      <a:gd name="T15" fmla="*/ 0 h 43"/>
                      <a:gd name="T16" fmla="*/ 0 w 44"/>
                      <a:gd name="T17" fmla="*/ 5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3">
                        <a:moveTo>
                          <a:pt x="0" y="36"/>
                        </a:moveTo>
                        <a:lnTo>
                          <a:pt x="8" y="43"/>
                        </a:lnTo>
                        <a:lnTo>
                          <a:pt x="22" y="28"/>
                        </a:lnTo>
                        <a:lnTo>
                          <a:pt x="36" y="28"/>
                        </a:lnTo>
                        <a:lnTo>
                          <a:pt x="36" y="21"/>
                        </a:lnTo>
                        <a:lnTo>
                          <a:pt x="22" y="21"/>
                        </a:lnTo>
                        <a:lnTo>
                          <a:pt x="44" y="14"/>
                        </a:lnTo>
                        <a:lnTo>
                          <a:pt x="36" y="0"/>
                        </a:lnTo>
                        <a:lnTo>
                          <a:pt x="0" y="36"/>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6" name="Freeform 304"/>
                  <p:cNvSpPr>
                    <a:spLocks/>
                  </p:cNvSpPr>
                  <p:nvPr/>
                </p:nvSpPr>
                <p:spPr bwMode="grayWhite">
                  <a:xfrm>
                    <a:off x="984" y="2013"/>
                    <a:ext cx="26" cy="56"/>
                  </a:xfrm>
                  <a:custGeom>
                    <a:avLst/>
                    <a:gdLst>
                      <a:gd name="T0" fmla="*/ 0 w 22"/>
                      <a:gd name="T1" fmla="*/ 0 h 50"/>
                      <a:gd name="T2" fmla="*/ 0 w 22"/>
                      <a:gd name="T3" fmla="*/ 31 h 50"/>
                      <a:gd name="T4" fmla="*/ 13 w 22"/>
                      <a:gd name="T5" fmla="*/ 60 h 50"/>
                      <a:gd name="T6" fmla="*/ 37 w 22"/>
                      <a:gd name="T7" fmla="*/ 71 h 50"/>
                      <a:gd name="T8" fmla="*/ 13 w 22"/>
                      <a:gd name="T9" fmla="*/ 50 h 50"/>
                      <a:gd name="T10" fmla="*/ 25 w 22"/>
                      <a:gd name="T11" fmla="*/ 40 h 50"/>
                      <a:gd name="T12" fmla="*/ 13 w 22"/>
                      <a:gd name="T13" fmla="*/ 31 h 50"/>
                      <a:gd name="T14" fmla="*/ 25 w 22"/>
                      <a:gd name="T15" fmla="*/ 0 h 50"/>
                      <a:gd name="T16" fmla="*/ 0 w 22"/>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0">
                        <a:moveTo>
                          <a:pt x="0" y="0"/>
                        </a:moveTo>
                        <a:lnTo>
                          <a:pt x="0" y="22"/>
                        </a:lnTo>
                        <a:lnTo>
                          <a:pt x="8" y="43"/>
                        </a:lnTo>
                        <a:lnTo>
                          <a:pt x="22" y="50"/>
                        </a:lnTo>
                        <a:lnTo>
                          <a:pt x="8" y="36"/>
                        </a:lnTo>
                        <a:lnTo>
                          <a:pt x="15" y="29"/>
                        </a:lnTo>
                        <a:lnTo>
                          <a:pt x="8" y="22"/>
                        </a:lnTo>
                        <a:lnTo>
                          <a:pt x="15"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7" name="Freeform 305"/>
                  <p:cNvSpPr>
                    <a:spLocks/>
                  </p:cNvSpPr>
                  <p:nvPr/>
                </p:nvSpPr>
                <p:spPr bwMode="grayWhite">
                  <a:xfrm>
                    <a:off x="3282" y="1964"/>
                    <a:ext cx="24" cy="18"/>
                  </a:xfrm>
                  <a:custGeom>
                    <a:avLst/>
                    <a:gdLst>
                      <a:gd name="T0" fmla="*/ 0 w 21"/>
                      <a:gd name="T1" fmla="*/ 10 h 16"/>
                      <a:gd name="T2" fmla="*/ 0 w 21"/>
                      <a:gd name="T3" fmla="*/ 23 h 16"/>
                      <a:gd name="T4" fmla="*/ 31 w 21"/>
                      <a:gd name="T5" fmla="*/ 23 h 16"/>
                      <a:gd name="T6" fmla="*/ 31 w 21"/>
                      <a:gd name="T7" fmla="*/ 10 h 16"/>
                      <a:gd name="T8" fmla="*/ 31 w 21"/>
                      <a:gd name="T9" fmla="*/ 0 h 16"/>
                      <a:gd name="T10" fmla="*/ 0 w 21"/>
                      <a:gd name="T11" fmla="*/ 1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6">
                        <a:moveTo>
                          <a:pt x="0" y="7"/>
                        </a:moveTo>
                        <a:lnTo>
                          <a:pt x="0" y="16"/>
                        </a:lnTo>
                        <a:lnTo>
                          <a:pt x="21" y="16"/>
                        </a:lnTo>
                        <a:lnTo>
                          <a:pt x="21" y="7"/>
                        </a:lnTo>
                        <a:lnTo>
                          <a:pt x="21"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8" name="Freeform 306"/>
                  <p:cNvSpPr>
                    <a:spLocks/>
                  </p:cNvSpPr>
                  <p:nvPr/>
                </p:nvSpPr>
                <p:spPr bwMode="grayWhite">
                  <a:xfrm>
                    <a:off x="2995" y="1892"/>
                    <a:ext cx="135" cy="235"/>
                  </a:xfrm>
                  <a:custGeom>
                    <a:avLst/>
                    <a:gdLst>
                      <a:gd name="T0" fmla="*/ 35 w 116"/>
                      <a:gd name="T1" fmla="*/ 294 h 210"/>
                      <a:gd name="T2" fmla="*/ 47 w 116"/>
                      <a:gd name="T3" fmla="*/ 272 h 210"/>
                      <a:gd name="T4" fmla="*/ 69 w 116"/>
                      <a:gd name="T5" fmla="*/ 294 h 210"/>
                      <a:gd name="T6" fmla="*/ 69 w 116"/>
                      <a:gd name="T7" fmla="*/ 272 h 210"/>
                      <a:gd name="T8" fmla="*/ 93 w 116"/>
                      <a:gd name="T9" fmla="*/ 262 h 210"/>
                      <a:gd name="T10" fmla="*/ 105 w 116"/>
                      <a:gd name="T11" fmla="*/ 272 h 210"/>
                      <a:gd name="T12" fmla="*/ 115 w 116"/>
                      <a:gd name="T13" fmla="*/ 262 h 210"/>
                      <a:gd name="T14" fmla="*/ 172 w 116"/>
                      <a:gd name="T15" fmla="*/ 262 h 210"/>
                      <a:gd name="T16" fmla="*/ 183 w 116"/>
                      <a:gd name="T17" fmla="*/ 252 h 210"/>
                      <a:gd name="T18" fmla="*/ 161 w 116"/>
                      <a:gd name="T19" fmla="*/ 252 h 210"/>
                      <a:gd name="T20" fmla="*/ 183 w 116"/>
                      <a:gd name="T21" fmla="*/ 212 h 210"/>
                      <a:gd name="T22" fmla="*/ 172 w 116"/>
                      <a:gd name="T23" fmla="*/ 201 h 210"/>
                      <a:gd name="T24" fmla="*/ 161 w 116"/>
                      <a:gd name="T25" fmla="*/ 201 h 210"/>
                      <a:gd name="T26" fmla="*/ 138 w 116"/>
                      <a:gd name="T27" fmla="*/ 201 h 210"/>
                      <a:gd name="T28" fmla="*/ 161 w 116"/>
                      <a:gd name="T29" fmla="*/ 191 h 210"/>
                      <a:gd name="T30" fmla="*/ 161 w 116"/>
                      <a:gd name="T31" fmla="*/ 181 h 210"/>
                      <a:gd name="T32" fmla="*/ 138 w 116"/>
                      <a:gd name="T33" fmla="*/ 151 h 210"/>
                      <a:gd name="T34" fmla="*/ 127 w 116"/>
                      <a:gd name="T35" fmla="*/ 141 h 210"/>
                      <a:gd name="T36" fmla="*/ 105 w 116"/>
                      <a:gd name="T37" fmla="*/ 98 h 210"/>
                      <a:gd name="T38" fmla="*/ 69 w 116"/>
                      <a:gd name="T39" fmla="*/ 91 h 210"/>
                      <a:gd name="T40" fmla="*/ 115 w 116"/>
                      <a:gd name="T41" fmla="*/ 39 h 210"/>
                      <a:gd name="T42" fmla="*/ 105 w 116"/>
                      <a:gd name="T43" fmla="*/ 30 h 210"/>
                      <a:gd name="T44" fmla="*/ 57 w 116"/>
                      <a:gd name="T45" fmla="*/ 39 h 210"/>
                      <a:gd name="T46" fmla="*/ 57 w 116"/>
                      <a:gd name="T47" fmla="*/ 20 h 210"/>
                      <a:gd name="T48" fmla="*/ 93 w 116"/>
                      <a:gd name="T49" fmla="*/ 0 h 210"/>
                      <a:gd name="T50" fmla="*/ 69 w 116"/>
                      <a:gd name="T51" fmla="*/ 0 h 210"/>
                      <a:gd name="T52" fmla="*/ 47 w 116"/>
                      <a:gd name="T53" fmla="*/ 0 h 210"/>
                      <a:gd name="T54" fmla="*/ 23 w 116"/>
                      <a:gd name="T55" fmla="*/ 39 h 210"/>
                      <a:gd name="T56" fmla="*/ 0 w 116"/>
                      <a:gd name="T57" fmla="*/ 39 h 210"/>
                      <a:gd name="T58" fmla="*/ 23 w 116"/>
                      <a:gd name="T59" fmla="*/ 50 h 210"/>
                      <a:gd name="T60" fmla="*/ 35 w 116"/>
                      <a:gd name="T61" fmla="*/ 50 h 210"/>
                      <a:gd name="T62" fmla="*/ 23 w 116"/>
                      <a:gd name="T63" fmla="*/ 81 h 210"/>
                      <a:gd name="T64" fmla="*/ 35 w 116"/>
                      <a:gd name="T65" fmla="*/ 81 h 210"/>
                      <a:gd name="T66" fmla="*/ 35 w 116"/>
                      <a:gd name="T67" fmla="*/ 91 h 210"/>
                      <a:gd name="T68" fmla="*/ 23 w 116"/>
                      <a:gd name="T69" fmla="*/ 98 h 210"/>
                      <a:gd name="T70" fmla="*/ 35 w 116"/>
                      <a:gd name="T71" fmla="*/ 98 h 210"/>
                      <a:gd name="T72" fmla="*/ 47 w 116"/>
                      <a:gd name="T73" fmla="*/ 113 h 210"/>
                      <a:gd name="T74" fmla="*/ 35 w 116"/>
                      <a:gd name="T75" fmla="*/ 132 h 210"/>
                      <a:gd name="T76" fmla="*/ 47 w 116"/>
                      <a:gd name="T77" fmla="*/ 141 h 210"/>
                      <a:gd name="T78" fmla="*/ 69 w 116"/>
                      <a:gd name="T79" fmla="*/ 132 h 210"/>
                      <a:gd name="T80" fmla="*/ 69 w 116"/>
                      <a:gd name="T81" fmla="*/ 141 h 210"/>
                      <a:gd name="T82" fmla="*/ 69 w 116"/>
                      <a:gd name="T83" fmla="*/ 151 h 210"/>
                      <a:gd name="T84" fmla="*/ 93 w 116"/>
                      <a:gd name="T85" fmla="*/ 151 h 210"/>
                      <a:gd name="T86" fmla="*/ 93 w 116"/>
                      <a:gd name="T87" fmla="*/ 181 h 210"/>
                      <a:gd name="T88" fmla="*/ 47 w 116"/>
                      <a:gd name="T89" fmla="*/ 181 h 210"/>
                      <a:gd name="T90" fmla="*/ 57 w 116"/>
                      <a:gd name="T91" fmla="*/ 191 h 210"/>
                      <a:gd name="T92" fmla="*/ 47 w 116"/>
                      <a:gd name="T93" fmla="*/ 201 h 210"/>
                      <a:gd name="T94" fmla="*/ 57 w 116"/>
                      <a:gd name="T95" fmla="*/ 201 h 210"/>
                      <a:gd name="T96" fmla="*/ 57 w 116"/>
                      <a:gd name="T97" fmla="*/ 212 h 210"/>
                      <a:gd name="T98" fmla="*/ 35 w 116"/>
                      <a:gd name="T99" fmla="*/ 222 h 210"/>
                      <a:gd name="T100" fmla="*/ 47 w 116"/>
                      <a:gd name="T101" fmla="*/ 243 h 210"/>
                      <a:gd name="T102" fmla="*/ 57 w 116"/>
                      <a:gd name="T103" fmla="*/ 243 h 210"/>
                      <a:gd name="T104" fmla="*/ 69 w 116"/>
                      <a:gd name="T105" fmla="*/ 252 h 210"/>
                      <a:gd name="T106" fmla="*/ 93 w 116"/>
                      <a:gd name="T107" fmla="*/ 243 h 210"/>
                      <a:gd name="T108" fmla="*/ 93 w 116"/>
                      <a:gd name="T109" fmla="*/ 252 h 210"/>
                      <a:gd name="T110" fmla="*/ 57 w 116"/>
                      <a:gd name="T111" fmla="*/ 252 h 210"/>
                      <a:gd name="T112" fmla="*/ 35 w 116"/>
                      <a:gd name="T113" fmla="*/ 294 h 2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6" h="210">
                        <a:moveTo>
                          <a:pt x="22" y="210"/>
                        </a:moveTo>
                        <a:lnTo>
                          <a:pt x="29" y="194"/>
                        </a:lnTo>
                        <a:lnTo>
                          <a:pt x="44" y="210"/>
                        </a:lnTo>
                        <a:lnTo>
                          <a:pt x="44" y="194"/>
                        </a:lnTo>
                        <a:lnTo>
                          <a:pt x="59" y="187"/>
                        </a:lnTo>
                        <a:lnTo>
                          <a:pt x="66" y="194"/>
                        </a:lnTo>
                        <a:lnTo>
                          <a:pt x="73" y="187"/>
                        </a:lnTo>
                        <a:lnTo>
                          <a:pt x="109" y="187"/>
                        </a:lnTo>
                        <a:lnTo>
                          <a:pt x="116" y="180"/>
                        </a:lnTo>
                        <a:lnTo>
                          <a:pt x="102" y="180"/>
                        </a:lnTo>
                        <a:lnTo>
                          <a:pt x="116" y="151"/>
                        </a:lnTo>
                        <a:lnTo>
                          <a:pt x="109" y="144"/>
                        </a:lnTo>
                        <a:lnTo>
                          <a:pt x="102" y="144"/>
                        </a:lnTo>
                        <a:lnTo>
                          <a:pt x="88" y="144"/>
                        </a:lnTo>
                        <a:lnTo>
                          <a:pt x="102" y="137"/>
                        </a:lnTo>
                        <a:lnTo>
                          <a:pt x="102" y="130"/>
                        </a:lnTo>
                        <a:lnTo>
                          <a:pt x="88" y="108"/>
                        </a:lnTo>
                        <a:lnTo>
                          <a:pt x="81" y="101"/>
                        </a:lnTo>
                        <a:lnTo>
                          <a:pt x="66" y="71"/>
                        </a:lnTo>
                        <a:lnTo>
                          <a:pt x="44" y="64"/>
                        </a:lnTo>
                        <a:lnTo>
                          <a:pt x="73" y="28"/>
                        </a:lnTo>
                        <a:lnTo>
                          <a:pt x="66" y="21"/>
                        </a:lnTo>
                        <a:lnTo>
                          <a:pt x="36" y="28"/>
                        </a:lnTo>
                        <a:lnTo>
                          <a:pt x="36" y="14"/>
                        </a:lnTo>
                        <a:lnTo>
                          <a:pt x="59" y="0"/>
                        </a:lnTo>
                        <a:lnTo>
                          <a:pt x="44" y="0"/>
                        </a:lnTo>
                        <a:lnTo>
                          <a:pt x="29" y="0"/>
                        </a:lnTo>
                        <a:lnTo>
                          <a:pt x="15" y="28"/>
                        </a:lnTo>
                        <a:lnTo>
                          <a:pt x="0" y="28"/>
                        </a:lnTo>
                        <a:lnTo>
                          <a:pt x="15" y="36"/>
                        </a:lnTo>
                        <a:lnTo>
                          <a:pt x="22" y="36"/>
                        </a:lnTo>
                        <a:lnTo>
                          <a:pt x="15" y="57"/>
                        </a:lnTo>
                        <a:lnTo>
                          <a:pt x="22" y="57"/>
                        </a:lnTo>
                        <a:lnTo>
                          <a:pt x="22" y="64"/>
                        </a:lnTo>
                        <a:lnTo>
                          <a:pt x="15" y="71"/>
                        </a:lnTo>
                        <a:lnTo>
                          <a:pt x="22" y="71"/>
                        </a:lnTo>
                        <a:lnTo>
                          <a:pt x="29" y="80"/>
                        </a:lnTo>
                        <a:lnTo>
                          <a:pt x="22" y="94"/>
                        </a:lnTo>
                        <a:lnTo>
                          <a:pt x="29" y="101"/>
                        </a:lnTo>
                        <a:lnTo>
                          <a:pt x="44" y="94"/>
                        </a:lnTo>
                        <a:lnTo>
                          <a:pt x="44" y="101"/>
                        </a:lnTo>
                        <a:lnTo>
                          <a:pt x="44" y="108"/>
                        </a:lnTo>
                        <a:lnTo>
                          <a:pt x="59" y="108"/>
                        </a:lnTo>
                        <a:lnTo>
                          <a:pt x="59" y="130"/>
                        </a:lnTo>
                        <a:lnTo>
                          <a:pt x="29" y="130"/>
                        </a:lnTo>
                        <a:lnTo>
                          <a:pt x="36" y="137"/>
                        </a:lnTo>
                        <a:lnTo>
                          <a:pt x="29" y="144"/>
                        </a:lnTo>
                        <a:lnTo>
                          <a:pt x="36" y="144"/>
                        </a:lnTo>
                        <a:lnTo>
                          <a:pt x="36" y="151"/>
                        </a:lnTo>
                        <a:lnTo>
                          <a:pt x="22" y="158"/>
                        </a:lnTo>
                        <a:lnTo>
                          <a:pt x="29" y="173"/>
                        </a:lnTo>
                        <a:lnTo>
                          <a:pt x="36" y="173"/>
                        </a:lnTo>
                        <a:lnTo>
                          <a:pt x="44" y="180"/>
                        </a:lnTo>
                        <a:lnTo>
                          <a:pt x="59" y="173"/>
                        </a:lnTo>
                        <a:lnTo>
                          <a:pt x="59" y="180"/>
                        </a:lnTo>
                        <a:lnTo>
                          <a:pt x="36" y="180"/>
                        </a:lnTo>
                        <a:lnTo>
                          <a:pt x="22" y="21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39" name="Freeform 307"/>
                  <p:cNvSpPr>
                    <a:spLocks/>
                  </p:cNvSpPr>
                  <p:nvPr/>
                </p:nvSpPr>
                <p:spPr bwMode="grayWhite">
                  <a:xfrm>
                    <a:off x="3239" y="2282"/>
                    <a:ext cx="17" cy="40"/>
                  </a:xfrm>
                  <a:custGeom>
                    <a:avLst/>
                    <a:gdLst>
                      <a:gd name="T0" fmla="*/ 0 w 14"/>
                      <a:gd name="T1" fmla="*/ 10 h 36"/>
                      <a:gd name="T2" fmla="*/ 0 w 14"/>
                      <a:gd name="T3" fmla="*/ 40 h 36"/>
                      <a:gd name="T4" fmla="*/ 26 w 14"/>
                      <a:gd name="T5" fmla="*/ 49 h 36"/>
                      <a:gd name="T6" fmla="*/ 26 w 14"/>
                      <a:gd name="T7" fmla="*/ 0 h 36"/>
                      <a:gd name="T8" fmla="*/ 0 w 14"/>
                      <a:gd name="T9" fmla="*/ 1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36">
                        <a:moveTo>
                          <a:pt x="0" y="7"/>
                        </a:moveTo>
                        <a:lnTo>
                          <a:pt x="0" y="29"/>
                        </a:lnTo>
                        <a:lnTo>
                          <a:pt x="14" y="36"/>
                        </a:lnTo>
                        <a:lnTo>
                          <a:pt x="14"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40" name="Freeform 308"/>
                  <p:cNvSpPr>
                    <a:spLocks/>
                  </p:cNvSpPr>
                  <p:nvPr/>
                </p:nvSpPr>
                <p:spPr bwMode="grayWhite">
                  <a:xfrm>
                    <a:off x="3232" y="2322"/>
                    <a:ext cx="34" cy="48"/>
                  </a:xfrm>
                  <a:custGeom>
                    <a:avLst/>
                    <a:gdLst>
                      <a:gd name="T0" fmla="*/ 0 w 29"/>
                      <a:gd name="T1" fmla="*/ 0 h 43"/>
                      <a:gd name="T2" fmla="*/ 11 w 29"/>
                      <a:gd name="T3" fmla="*/ 50 h 43"/>
                      <a:gd name="T4" fmla="*/ 11 w 29"/>
                      <a:gd name="T5" fmla="*/ 60 h 43"/>
                      <a:gd name="T6" fmla="*/ 34 w 29"/>
                      <a:gd name="T7" fmla="*/ 50 h 43"/>
                      <a:gd name="T8" fmla="*/ 47 w 29"/>
                      <a:gd name="T9" fmla="*/ 10 h 43"/>
                      <a:gd name="T10" fmla="*/ 34 w 29"/>
                      <a:gd name="T11" fmla="*/ 0 h 43"/>
                      <a:gd name="T12" fmla="*/ 0 w 29"/>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43">
                        <a:moveTo>
                          <a:pt x="0" y="0"/>
                        </a:moveTo>
                        <a:lnTo>
                          <a:pt x="7" y="36"/>
                        </a:lnTo>
                        <a:lnTo>
                          <a:pt x="7" y="43"/>
                        </a:lnTo>
                        <a:lnTo>
                          <a:pt x="21" y="36"/>
                        </a:lnTo>
                        <a:lnTo>
                          <a:pt x="29" y="7"/>
                        </a:lnTo>
                        <a:lnTo>
                          <a:pt x="21"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41" name="Freeform 309"/>
                  <p:cNvSpPr>
                    <a:spLocks/>
                  </p:cNvSpPr>
                  <p:nvPr/>
                </p:nvSpPr>
                <p:spPr bwMode="grayWhite">
                  <a:xfrm>
                    <a:off x="3306" y="2387"/>
                    <a:ext cx="52" cy="24"/>
                  </a:xfrm>
                  <a:custGeom>
                    <a:avLst/>
                    <a:gdLst>
                      <a:gd name="T0" fmla="*/ 0 w 44"/>
                      <a:gd name="T1" fmla="*/ 0 h 22"/>
                      <a:gd name="T2" fmla="*/ 0 w 44"/>
                      <a:gd name="T3" fmla="*/ 10 h 22"/>
                      <a:gd name="T4" fmla="*/ 47 w 44"/>
                      <a:gd name="T5" fmla="*/ 28 h 22"/>
                      <a:gd name="T6" fmla="*/ 72 w 44"/>
                      <a:gd name="T7" fmla="*/ 0 h 22"/>
                      <a:gd name="T8" fmla="*/ 37 w 44"/>
                      <a:gd name="T9" fmla="*/ 0 h 22"/>
                      <a:gd name="T10" fmla="*/ 13 w 44"/>
                      <a:gd name="T11" fmla="*/ 0 h 22"/>
                      <a:gd name="T12" fmla="*/ 0 w 44"/>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2">
                        <a:moveTo>
                          <a:pt x="0" y="0"/>
                        </a:moveTo>
                        <a:lnTo>
                          <a:pt x="0" y="7"/>
                        </a:lnTo>
                        <a:lnTo>
                          <a:pt x="29" y="22"/>
                        </a:lnTo>
                        <a:lnTo>
                          <a:pt x="44" y="0"/>
                        </a:lnTo>
                        <a:lnTo>
                          <a:pt x="22" y="0"/>
                        </a:lnTo>
                        <a:lnTo>
                          <a:pt x="8" y="0"/>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42" name="Freeform 310"/>
                  <p:cNvSpPr>
                    <a:spLocks/>
                  </p:cNvSpPr>
                  <p:nvPr/>
                </p:nvSpPr>
                <p:spPr bwMode="grayWhite">
                  <a:xfrm>
                    <a:off x="3140" y="2346"/>
                    <a:ext cx="23" cy="17"/>
                  </a:xfrm>
                  <a:custGeom>
                    <a:avLst/>
                    <a:gdLst>
                      <a:gd name="T0" fmla="*/ 0 w 21"/>
                      <a:gd name="T1" fmla="*/ 10 h 15"/>
                      <a:gd name="T2" fmla="*/ 10 w 21"/>
                      <a:gd name="T3" fmla="*/ 22 h 15"/>
                      <a:gd name="T4" fmla="*/ 27 w 21"/>
                      <a:gd name="T5" fmla="*/ 10 h 15"/>
                      <a:gd name="T6" fmla="*/ 10 w 21"/>
                      <a:gd name="T7" fmla="*/ 0 h 15"/>
                      <a:gd name="T8" fmla="*/ 0 w 21"/>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0" y="7"/>
                        </a:moveTo>
                        <a:lnTo>
                          <a:pt x="7" y="15"/>
                        </a:lnTo>
                        <a:lnTo>
                          <a:pt x="21" y="7"/>
                        </a:lnTo>
                        <a:lnTo>
                          <a:pt x="7" y="0"/>
                        </a:lnTo>
                        <a:lnTo>
                          <a:pt x="0"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43" name="Freeform 311"/>
                  <p:cNvSpPr>
                    <a:spLocks/>
                  </p:cNvSpPr>
                  <p:nvPr/>
                </p:nvSpPr>
                <p:spPr bwMode="grayWhite">
                  <a:xfrm>
                    <a:off x="3323" y="2192"/>
                    <a:ext cx="43" cy="32"/>
                  </a:xfrm>
                  <a:custGeom>
                    <a:avLst/>
                    <a:gdLst>
                      <a:gd name="T0" fmla="*/ 61 w 36"/>
                      <a:gd name="T1" fmla="*/ 10 h 29"/>
                      <a:gd name="T2" fmla="*/ 50 w 36"/>
                      <a:gd name="T3" fmla="*/ 10 h 29"/>
                      <a:gd name="T4" fmla="*/ 24 w 36"/>
                      <a:gd name="T5" fmla="*/ 39 h 29"/>
                      <a:gd name="T6" fmla="*/ 12 w 36"/>
                      <a:gd name="T7" fmla="*/ 39 h 29"/>
                      <a:gd name="T8" fmla="*/ 0 w 36"/>
                      <a:gd name="T9" fmla="*/ 39 h 29"/>
                      <a:gd name="T10" fmla="*/ 0 w 36"/>
                      <a:gd name="T11" fmla="*/ 19 h 29"/>
                      <a:gd name="T12" fmla="*/ 0 w 36"/>
                      <a:gd name="T13" fmla="*/ 10 h 29"/>
                      <a:gd name="T14" fmla="*/ 61 w 36"/>
                      <a:gd name="T15" fmla="*/ 0 h 29"/>
                      <a:gd name="T16" fmla="*/ 61 w 36"/>
                      <a:gd name="T17" fmla="*/ 1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9">
                        <a:moveTo>
                          <a:pt x="36" y="7"/>
                        </a:moveTo>
                        <a:lnTo>
                          <a:pt x="29" y="7"/>
                        </a:lnTo>
                        <a:lnTo>
                          <a:pt x="14" y="29"/>
                        </a:lnTo>
                        <a:lnTo>
                          <a:pt x="7" y="29"/>
                        </a:lnTo>
                        <a:lnTo>
                          <a:pt x="0" y="29"/>
                        </a:lnTo>
                        <a:lnTo>
                          <a:pt x="0" y="14"/>
                        </a:lnTo>
                        <a:lnTo>
                          <a:pt x="0" y="7"/>
                        </a:lnTo>
                        <a:lnTo>
                          <a:pt x="36" y="0"/>
                        </a:lnTo>
                        <a:lnTo>
                          <a:pt x="36"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44" name="Freeform 312"/>
                  <p:cNvSpPr>
                    <a:spLocks/>
                  </p:cNvSpPr>
                  <p:nvPr/>
                </p:nvSpPr>
                <p:spPr bwMode="grayWhite">
                  <a:xfrm>
                    <a:off x="3290" y="2095"/>
                    <a:ext cx="112" cy="56"/>
                  </a:xfrm>
                  <a:custGeom>
                    <a:avLst/>
                    <a:gdLst>
                      <a:gd name="T0" fmla="*/ 156 w 95"/>
                      <a:gd name="T1" fmla="*/ 49 h 51"/>
                      <a:gd name="T2" fmla="*/ 130 w 95"/>
                      <a:gd name="T3" fmla="*/ 18 h 51"/>
                      <a:gd name="T4" fmla="*/ 118 w 95"/>
                      <a:gd name="T5" fmla="*/ 18 h 51"/>
                      <a:gd name="T6" fmla="*/ 94 w 95"/>
                      <a:gd name="T7" fmla="*/ 10 h 51"/>
                      <a:gd name="T8" fmla="*/ 71 w 95"/>
                      <a:gd name="T9" fmla="*/ 0 h 51"/>
                      <a:gd name="T10" fmla="*/ 59 w 95"/>
                      <a:gd name="T11" fmla="*/ 0 h 51"/>
                      <a:gd name="T12" fmla="*/ 37 w 95"/>
                      <a:gd name="T13" fmla="*/ 10 h 51"/>
                      <a:gd name="T14" fmla="*/ 0 w 95"/>
                      <a:gd name="T15" fmla="*/ 18 h 51"/>
                      <a:gd name="T16" fmla="*/ 24 w 95"/>
                      <a:gd name="T17" fmla="*/ 49 h 51"/>
                      <a:gd name="T18" fmla="*/ 47 w 95"/>
                      <a:gd name="T19" fmla="*/ 67 h 51"/>
                      <a:gd name="T20" fmla="*/ 71 w 95"/>
                      <a:gd name="T21" fmla="*/ 67 h 51"/>
                      <a:gd name="T22" fmla="*/ 71 w 95"/>
                      <a:gd name="T23" fmla="*/ 58 h 51"/>
                      <a:gd name="T24" fmla="*/ 118 w 95"/>
                      <a:gd name="T25" fmla="*/ 67 h 51"/>
                      <a:gd name="T26" fmla="*/ 156 w 95"/>
                      <a:gd name="T27" fmla="*/ 4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51">
                        <a:moveTo>
                          <a:pt x="95" y="37"/>
                        </a:moveTo>
                        <a:lnTo>
                          <a:pt x="79" y="14"/>
                        </a:lnTo>
                        <a:lnTo>
                          <a:pt x="72" y="14"/>
                        </a:lnTo>
                        <a:lnTo>
                          <a:pt x="58" y="7"/>
                        </a:lnTo>
                        <a:lnTo>
                          <a:pt x="43" y="0"/>
                        </a:lnTo>
                        <a:lnTo>
                          <a:pt x="36" y="0"/>
                        </a:lnTo>
                        <a:lnTo>
                          <a:pt x="22" y="7"/>
                        </a:lnTo>
                        <a:lnTo>
                          <a:pt x="0" y="14"/>
                        </a:lnTo>
                        <a:lnTo>
                          <a:pt x="14" y="37"/>
                        </a:lnTo>
                        <a:lnTo>
                          <a:pt x="29" y="51"/>
                        </a:lnTo>
                        <a:lnTo>
                          <a:pt x="43" y="51"/>
                        </a:lnTo>
                        <a:lnTo>
                          <a:pt x="43" y="44"/>
                        </a:lnTo>
                        <a:lnTo>
                          <a:pt x="72" y="51"/>
                        </a:lnTo>
                        <a:lnTo>
                          <a:pt x="95" y="3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45" name="Freeform 313"/>
                  <p:cNvSpPr>
                    <a:spLocks/>
                  </p:cNvSpPr>
                  <p:nvPr/>
                </p:nvSpPr>
                <p:spPr bwMode="grayWhite">
                  <a:xfrm>
                    <a:off x="2064" y="2733"/>
                    <a:ext cx="25" cy="16"/>
                  </a:xfrm>
                  <a:custGeom>
                    <a:avLst/>
                    <a:gdLst>
                      <a:gd name="T0" fmla="*/ 0 w 21"/>
                      <a:gd name="T1" fmla="*/ 11 h 15"/>
                      <a:gd name="T2" fmla="*/ 24 w 21"/>
                      <a:gd name="T3" fmla="*/ 18 h 15"/>
                      <a:gd name="T4" fmla="*/ 36 w 21"/>
                      <a:gd name="T5" fmla="*/ 11 h 15"/>
                      <a:gd name="T6" fmla="*/ 12 w 21"/>
                      <a:gd name="T7" fmla="*/ 0 h 15"/>
                      <a:gd name="T8" fmla="*/ 0 w 21"/>
                      <a:gd name="T9" fmla="*/ 11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0" y="8"/>
                        </a:moveTo>
                        <a:lnTo>
                          <a:pt x="14" y="15"/>
                        </a:lnTo>
                        <a:lnTo>
                          <a:pt x="21" y="8"/>
                        </a:lnTo>
                        <a:lnTo>
                          <a:pt x="7" y="0"/>
                        </a:lnTo>
                        <a:lnTo>
                          <a:pt x="0" y="8"/>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46" name="Freeform 314"/>
                  <p:cNvSpPr>
                    <a:spLocks/>
                  </p:cNvSpPr>
                  <p:nvPr/>
                </p:nvSpPr>
                <p:spPr bwMode="grayWhite">
                  <a:xfrm>
                    <a:off x="1899" y="3312"/>
                    <a:ext cx="126" cy="714"/>
                  </a:xfrm>
                  <a:custGeom>
                    <a:avLst/>
                    <a:gdLst>
                      <a:gd name="T0" fmla="*/ 137 w 108"/>
                      <a:gd name="T1" fmla="*/ 0 h 636"/>
                      <a:gd name="T2" fmla="*/ 148 w 108"/>
                      <a:gd name="T3" fmla="*/ 49 h 636"/>
                      <a:gd name="T4" fmla="*/ 172 w 108"/>
                      <a:gd name="T5" fmla="*/ 113 h 636"/>
                      <a:gd name="T6" fmla="*/ 148 w 108"/>
                      <a:gd name="T7" fmla="*/ 143 h 636"/>
                      <a:gd name="T8" fmla="*/ 137 w 108"/>
                      <a:gd name="T9" fmla="*/ 223 h 636"/>
                      <a:gd name="T10" fmla="*/ 114 w 108"/>
                      <a:gd name="T11" fmla="*/ 347 h 636"/>
                      <a:gd name="T12" fmla="*/ 104 w 108"/>
                      <a:gd name="T13" fmla="*/ 408 h 636"/>
                      <a:gd name="T14" fmla="*/ 91 w 108"/>
                      <a:gd name="T15" fmla="*/ 469 h 636"/>
                      <a:gd name="T16" fmla="*/ 79 w 108"/>
                      <a:gd name="T17" fmla="*/ 552 h 636"/>
                      <a:gd name="T18" fmla="*/ 79 w 108"/>
                      <a:gd name="T19" fmla="*/ 623 h 636"/>
                      <a:gd name="T20" fmla="*/ 91 w 108"/>
                      <a:gd name="T21" fmla="*/ 633 h 636"/>
                      <a:gd name="T22" fmla="*/ 68 w 108"/>
                      <a:gd name="T23" fmla="*/ 716 h 636"/>
                      <a:gd name="T24" fmla="*/ 47 w 108"/>
                      <a:gd name="T25" fmla="*/ 777 h 636"/>
                      <a:gd name="T26" fmla="*/ 47 w 108"/>
                      <a:gd name="T27" fmla="*/ 806 h 636"/>
                      <a:gd name="T28" fmla="*/ 68 w 108"/>
                      <a:gd name="T29" fmla="*/ 839 h 636"/>
                      <a:gd name="T30" fmla="*/ 114 w 108"/>
                      <a:gd name="T31" fmla="*/ 846 h 636"/>
                      <a:gd name="T32" fmla="*/ 148 w 108"/>
                      <a:gd name="T33" fmla="*/ 867 h 636"/>
                      <a:gd name="T34" fmla="*/ 104 w 108"/>
                      <a:gd name="T35" fmla="*/ 877 h 636"/>
                      <a:gd name="T36" fmla="*/ 91 w 108"/>
                      <a:gd name="T37" fmla="*/ 900 h 636"/>
                      <a:gd name="T38" fmla="*/ 91 w 108"/>
                      <a:gd name="T39" fmla="*/ 890 h 636"/>
                      <a:gd name="T40" fmla="*/ 68 w 108"/>
                      <a:gd name="T41" fmla="*/ 890 h 636"/>
                      <a:gd name="T42" fmla="*/ 47 w 108"/>
                      <a:gd name="T43" fmla="*/ 867 h 636"/>
                      <a:gd name="T44" fmla="*/ 22 w 108"/>
                      <a:gd name="T45" fmla="*/ 846 h 636"/>
                      <a:gd name="T46" fmla="*/ 11 w 108"/>
                      <a:gd name="T47" fmla="*/ 846 h 636"/>
                      <a:gd name="T48" fmla="*/ 22 w 108"/>
                      <a:gd name="T49" fmla="*/ 826 h 636"/>
                      <a:gd name="T50" fmla="*/ 22 w 108"/>
                      <a:gd name="T51" fmla="*/ 826 h 636"/>
                      <a:gd name="T52" fmla="*/ 22 w 108"/>
                      <a:gd name="T53" fmla="*/ 826 h 636"/>
                      <a:gd name="T54" fmla="*/ 22 w 108"/>
                      <a:gd name="T55" fmla="*/ 787 h 636"/>
                      <a:gd name="T56" fmla="*/ 0 w 108"/>
                      <a:gd name="T57" fmla="*/ 777 h 636"/>
                      <a:gd name="T58" fmla="*/ 11 w 108"/>
                      <a:gd name="T59" fmla="*/ 726 h 636"/>
                      <a:gd name="T60" fmla="*/ 22 w 108"/>
                      <a:gd name="T61" fmla="*/ 736 h 636"/>
                      <a:gd name="T62" fmla="*/ 11 w 108"/>
                      <a:gd name="T63" fmla="*/ 683 h 636"/>
                      <a:gd name="T64" fmla="*/ 11 w 108"/>
                      <a:gd name="T65" fmla="*/ 665 h 636"/>
                      <a:gd name="T66" fmla="*/ 22 w 108"/>
                      <a:gd name="T67" fmla="*/ 623 h 636"/>
                      <a:gd name="T68" fmla="*/ 34 w 108"/>
                      <a:gd name="T69" fmla="*/ 633 h 636"/>
                      <a:gd name="T70" fmla="*/ 68 w 108"/>
                      <a:gd name="T71" fmla="*/ 552 h 636"/>
                      <a:gd name="T72" fmla="*/ 34 w 108"/>
                      <a:gd name="T73" fmla="*/ 542 h 636"/>
                      <a:gd name="T74" fmla="*/ 47 w 108"/>
                      <a:gd name="T75" fmla="*/ 480 h 636"/>
                      <a:gd name="T76" fmla="*/ 47 w 108"/>
                      <a:gd name="T77" fmla="*/ 439 h 636"/>
                      <a:gd name="T78" fmla="*/ 79 w 108"/>
                      <a:gd name="T79" fmla="*/ 285 h 636"/>
                      <a:gd name="T80" fmla="*/ 91 w 108"/>
                      <a:gd name="T81" fmla="*/ 235 h 636"/>
                      <a:gd name="T82" fmla="*/ 104 w 108"/>
                      <a:gd name="T83" fmla="*/ 113 h 636"/>
                      <a:gd name="T84" fmla="*/ 104 w 108"/>
                      <a:gd name="T85" fmla="*/ 10 h 6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8" h="636">
                        <a:moveTo>
                          <a:pt x="65" y="7"/>
                        </a:moveTo>
                        <a:lnTo>
                          <a:pt x="86" y="0"/>
                        </a:lnTo>
                        <a:lnTo>
                          <a:pt x="93" y="21"/>
                        </a:lnTo>
                        <a:lnTo>
                          <a:pt x="93" y="35"/>
                        </a:lnTo>
                        <a:lnTo>
                          <a:pt x="101" y="80"/>
                        </a:lnTo>
                        <a:lnTo>
                          <a:pt x="108" y="80"/>
                        </a:lnTo>
                        <a:lnTo>
                          <a:pt x="108" y="94"/>
                        </a:lnTo>
                        <a:lnTo>
                          <a:pt x="93" y="101"/>
                        </a:lnTo>
                        <a:lnTo>
                          <a:pt x="101" y="130"/>
                        </a:lnTo>
                        <a:lnTo>
                          <a:pt x="86" y="158"/>
                        </a:lnTo>
                        <a:lnTo>
                          <a:pt x="65" y="210"/>
                        </a:lnTo>
                        <a:lnTo>
                          <a:pt x="72" y="245"/>
                        </a:lnTo>
                        <a:lnTo>
                          <a:pt x="65" y="274"/>
                        </a:lnTo>
                        <a:lnTo>
                          <a:pt x="65" y="288"/>
                        </a:lnTo>
                        <a:lnTo>
                          <a:pt x="57" y="296"/>
                        </a:lnTo>
                        <a:lnTo>
                          <a:pt x="57" y="331"/>
                        </a:lnTo>
                        <a:lnTo>
                          <a:pt x="50" y="354"/>
                        </a:lnTo>
                        <a:lnTo>
                          <a:pt x="50" y="390"/>
                        </a:lnTo>
                        <a:lnTo>
                          <a:pt x="50" y="404"/>
                        </a:lnTo>
                        <a:lnTo>
                          <a:pt x="50" y="440"/>
                        </a:lnTo>
                        <a:lnTo>
                          <a:pt x="57" y="440"/>
                        </a:lnTo>
                        <a:lnTo>
                          <a:pt x="57" y="447"/>
                        </a:lnTo>
                        <a:lnTo>
                          <a:pt x="50" y="483"/>
                        </a:lnTo>
                        <a:lnTo>
                          <a:pt x="43" y="506"/>
                        </a:lnTo>
                        <a:lnTo>
                          <a:pt x="43" y="520"/>
                        </a:lnTo>
                        <a:lnTo>
                          <a:pt x="29" y="549"/>
                        </a:lnTo>
                        <a:lnTo>
                          <a:pt x="29" y="563"/>
                        </a:lnTo>
                        <a:lnTo>
                          <a:pt x="29" y="570"/>
                        </a:lnTo>
                        <a:lnTo>
                          <a:pt x="43" y="563"/>
                        </a:lnTo>
                        <a:lnTo>
                          <a:pt x="43" y="592"/>
                        </a:lnTo>
                        <a:lnTo>
                          <a:pt x="50" y="599"/>
                        </a:lnTo>
                        <a:lnTo>
                          <a:pt x="72" y="599"/>
                        </a:lnTo>
                        <a:lnTo>
                          <a:pt x="93" y="599"/>
                        </a:lnTo>
                        <a:lnTo>
                          <a:pt x="93" y="613"/>
                        </a:lnTo>
                        <a:lnTo>
                          <a:pt x="86" y="613"/>
                        </a:lnTo>
                        <a:lnTo>
                          <a:pt x="65" y="620"/>
                        </a:lnTo>
                        <a:lnTo>
                          <a:pt x="65" y="636"/>
                        </a:lnTo>
                        <a:lnTo>
                          <a:pt x="57" y="636"/>
                        </a:lnTo>
                        <a:lnTo>
                          <a:pt x="50" y="629"/>
                        </a:lnTo>
                        <a:lnTo>
                          <a:pt x="57" y="629"/>
                        </a:lnTo>
                        <a:lnTo>
                          <a:pt x="57" y="620"/>
                        </a:lnTo>
                        <a:lnTo>
                          <a:pt x="43" y="629"/>
                        </a:lnTo>
                        <a:lnTo>
                          <a:pt x="29" y="620"/>
                        </a:lnTo>
                        <a:lnTo>
                          <a:pt x="29" y="613"/>
                        </a:lnTo>
                        <a:lnTo>
                          <a:pt x="21" y="613"/>
                        </a:lnTo>
                        <a:lnTo>
                          <a:pt x="14" y="599"/>
                        </a:lnTo>
                        <a:lnTo>
                          <a:pt x="14" y="613"/>
                        </a:lnTo>
                        <a:lnTo>
                          <a:pt x="7" y="599"/>
                        </a:lnTo>
                        <a:lnTo>
                          <a:pt x="7" y="592"/>
                        </a:lnTo>
                        <a:lnTo>
                          <a:pt x="14" y="584"/>
                        </a:lnTo>
                        <a:lnTo>
                          <a:pt x="14" y="570"/>
                        </a:lnTo>
                        <a:lnTo>
                          <a:pt x="14" y="584"/>
                        </a:lnTo>
                        <a:lnTo>
                          <a:pt x="7" y="592"/>
                        </a:lnTo>
                        <a:lnTo>
                          <a:pt x="14" y="584"/>
                        </a:lnTo>
                        <a:lnTo>
                          <a:pt x="14" y="570"/>
                        </a:lnTo>
                        <a:lnTo>
                          <a:pt x="14" y="556"/>
                        </a:lnTo>
                        <a:lnTo>
                          <a:pt x="7" y="556"/>
                        </a:lnTo>
                        <a:lnTo>
                          <a:pt x="0" y="549"/>
                        </a:lnTo>
                        <a:lnTo>
                          <a:pt x="0" y="541"/>
                        </a:lnTo>
                        <a:lnTo>
                          <a:pt x="7" y="513"/>
                        </a:lnTo>
                        <a:lnTo>
                          <a:pt x="7" y="506"/>
                        </a:lnTo>
                        <a:lnTo>
                          <a:pt x="14" y="520"/>
                        </a:lnTo>
                        <a:lnTo>
                          <a:pt x="21" y="497"/>
                        </a:lnTo>
                        <a:lnTo>
                          <a:pt x="7" y="483"/>
                        </a:lnTo>
                        <a:lnTo>
                          <a:pt x="0" y="483"/>
                        </a:lnTo>
                        <a:lnTo>
                          <a:pt x="7" y="469"/>
                        </a:lnTo>
                        <a:lnTo>
                          <a:pt x="14" y="469"/>
                        </a:lnTo>
                        <a:lnTo>
                          <a:pt x="14" y="440"/>
                        </a:lnTo>
                        <a:lnTo>
                          <a:pt x="21" y="433"/>
                        </a:lnTo>
                        <a:lnTo>
                          <a:pt x="21" y="447"/>
                        </a:lnTo>
                        <a:lnTo>
                          <a:pt x="43" y="397"/>
                        </a:lnTo>
                        <a:lnTo>
                          <a:pt x="43" y="390"/>
                        </a:lnTo>
                        <a:lnTo>
                          <a:pt x="29" y="390"/>
                        </a:lnTo>
                        <a:lnTo>
                          <a:pt x="21" y="383"/>
                        </a:lnTo>
                        <a:lnTo>
                          <a:pt x="21" y="354"/>
                        </a:lnTo>
                        <a:lnTo>
                          <a:pt x="29" y="339"/>
                        </a:lnTo>
                        <a:lnTo>
                          <a:pt x="21" y="317"/>
                        </a:lnTo>
                        <a:lnTo>
                          <a:pt x="29" y="310"/>
                        </a:lnTo>
                        <a:lnTo>
                          <a:pt x="57" y="224"/>
                        </a:lnTo>
                        <a:lnTo>
                          <a:pt x="50" y="201"/>
                        </a:lnTo>
                        <a:lnTo>
                          <a:pt x="57" y="187"/>
                        </a:lnTo>
                        <a:lnTo>
                          <a:pt x="57" y="166"/>
                        </a:lnTo>
                        <a:lnTo>
                          <a:pt x="65" y="130"/>
                        </a:lnTo>
                        <a:lnTo>
                          <a:pt x="65" y="80"/>
                        </a:lnTo>
                        <a:lnTo>
                          <a:pt x="72" y="50"/>
                        </a:lnTo>
                        <a:lnTo>
                          <a:pt x="65"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47" name="Freeform 315"/>
                  <p:cNvSpPr>
                    <a:spLocks/>
                  </p:cNvSpPr>
                  <p:nvPr/>
                </p:nvSpPr>
                <p:spPr bwMode="grayWhite">
                  <a:xfrm>
                    <a:off x="1923" y="2946"/>
                    <a:ext cx="633" cy="641"/>
                  </a:xfrm>
                  <a:custGeom>
                    <a:avLst/>
                    <a:gdLst>
                      <a:gd name="T0" fmla="*/ 479 w 544"/>
                      <a:gd name="T1" fmla="*/ 30 h 570"/>
                      <a:gd name="T2" fmla="*/ 446 w 544"/>
                      <a:gd name="T3" fmla="*/ 71 h 570"/>
                      <a:gd name="T4" fmla="*/ 398 w 544"/>
                      <a:gd name="T5" fmla="*/ 61 h 570"/>
                      <a:gd name="T6" fmla="*/ 376 w 544"/>
                      <a:gd name="T7" fmla="*/ 71 h 570"/>
                      <a:gd name="T8" fmla="*/ 320 w 544"/>
                      <a:gd name="T9" fmla="*/ 81 h 570"/>
                      <a:gd name="T10" fmla="*/ 308 w 544"/>
                      <a:gd name="T11" fmla="*/ 20 h 570"/>
                      <a:gd name="T12" fmla="*/ 286 w 544"/>
                      <a:gd name="T13" fmla="*/ 0 h 570"/>
                      <a:gd name="T14" fmla="*/ 240 w 544"/>
                      <a:gd name="T15" fmla="*/ 30 h 570"/>
                      <a:gd name="T16" fmla="*/ 206 w 544"/>
                      <a:gd name="T17" fmla="*/ 30 h 570"/>
                      <a:gd name="T18" fmla="*/ 218 w 544"/>
                      <a:gd name="T19" fmla="*/ 71 h 570"/>
                      <a:gd name="T20" fmla="*/ 171 w 544"/>
                      <a:gd name="T21" fmla="*/ 91 h 570"/>
                      <a:gd name="T22" fmla="*/ 137 w 544"/>
                      <a:gd name="T23" fmla="*/ 71 h 570"/>
                      <a:gd name="T24" fmla="*/ 80 w 544"/>
                      <a:gd name="T25" fmla="*/ 81 h 570"/>
                      <a:gd name="T26" fmla="*/ 80 w 544"/>
                      <a:gd name="T27" fmla="*/ 91 h 570"/>
                      <a:gd name="T28" fmla="*/ 80 w 544"/>
                      <a:gd name="T29" fmla="*/ 184 h 570"/>
                      <a:gd name="T30" fmla="*/ 0 w 544"/>
                      <a:gd name="T31" fmla="*/ 255 h 570"/>
                      <a:gd name="T32" fmla="*/ 47 w 544"/>
                      <a:gd name="T33" fmla="*/ 307 h 570"/>
                      <a:gd name="T34" fmla="*/ 69 w 544"/>
                      <a:gd name="T35" fmla="*/ 317 h 570"/>
                      <a:gd name="T36" fmla="*/ 126 w 544"/>
                      <a:gd name="T37" fmla="*/ 317 h 570"/>
                      <a:gd name="T38" fmla="*/ 182 w 544"/>
                      <a:gd name="T39" fmla="*/ 297 h 570"/>
                      <a:gd name="T40" fmla="*/ 195 w 544"/>
                      <a:gd name="T41" fmla="*/ 349 h 570"/>
                      <a:gd name="T42" fmla="*/ 286 w 544"/>
                      <a:gd name="T43" fmla="*/ 400 h 570"/>
                      <a:gd name="T44" fmla="*/ 308 w 544"/>
                      <a:gd name="T45" fmla="*/ 431 h 570"/>
                      <a:gd name="T46" fmla="*/ 330 w 544"/>
                      <a:gd name="T47" fmla="*/ 441 h 570"/>
                      <a:gd name="T48" fmla="*/ 342 w 544"/>
                      <a:gd name="T49" fmla="*/ 512 h 570"/>
                      <a:gd name="T50" fmla="*/ 387 w 544"/>
                      <a:gd name="T51" fmla="*/ 562 h 570"/>
                      <a:gd name="T52" fmla="*/ 398 w 544"/>
                      <a:gd name="T53" fmla="*/ 586 h 570"/>
                      <a:gd name="T54" fmla="*/ 411 w 544"/>
                      <a:gd name="T55" fmla="*/ 626 h 570"/>
                      <a:gd name="T56" fmla="*/ 446 w 544"/>
                      <a:gd name="T57" fmla="*/ 658 h 570"/>
                      <a:gd name="T58" fmla="*/ 354 w 544"/>
                      <a:gd name="T59" fmla="*/ 739 h 570"/>
                      <a:gd name="T60" fmla="*/ 387 w 544"/>
                      <a:gd name="T61" fmla="*/ 749 h 570"/>
                      <a:gd name="T62" fmla="*/ 446 w 544"/>
                      <a:gd name="T63" fmla="*/ 771 h 570"/>
                      <a:gd name="T64" fmla="*/ 446 w 544"/>
                      <a:gd name="T65" fmla="*/ 811 h 570"/>
                      <a:gd name="T66" fmla="*/ 491 w 544"/>
                      <a:gd name="T67" fmla="*/ 761 h 570"/>
                      <a:gd name="T68" fmla="*/ 548 w 544"/>
                      <a:gd name="T69" fmla="*/ 687 h 570"/>
                      <a:gd name="T70" fmla="*/ 560 w 544"/>
                      <a:gd name="T71" fmla="*/ 606 h 570"/>
                      <a:gd name="T72" fmla="*/ 639 w 544"/>
                      <a:gd name="T73" fmla="*/ 576 h 570"/>
                      <a:gd name="T74" fmla="*/ 685 w 544"/>
                      <a:gd name="T75" fmla="*/ 562 h 570"/>
                      <a:gd name="T76" fmla="*/ 719 w 544"/>
                      <a:gd name="T77" fmla="*/ 534 h 570"/>
                      <a:gd name="T78" fmla="*/ 742 w 544"/>
                      <a:gd name="T79" fmla="*/ 471 h 570"/>
                      <a:gd name="T80" fmla="*/ 753 w 544"/>
                      <a:gd name="T81" fmla="*/ 369 h 570"/>
                      <a:gd name="T82" fmla="*/ 858 w 544"/>
                      <a:gd name="T83" fmla="*/ 255 h 570"/>
                      <a:gd name="T84" fmla="*/ 799 w 544"/>
                      <a:gd name="T85" fmla="*/ 205 h 570"/>
                      <a:gd name="T86" fmla="*/ 706 w 544"/>
                      <a:gd name="T87" fmla="*/ 164 h 570"/>
                      <a:gd name="T88" fmla="*/ 639 w 544"/>
                      <a:gd name="T89" fmla="*/ 152 h 570"/>
                      <a:gd name="T90" fmla="*/ 639 w 544"/>
                      <a:gd name="T91" fmla="*/ 133 h 570"/>
                      <a:gd name="T92" fmla="*/ 560 w 544"/>
                      <a:gd name="T93" fmla="*/ 123 h 570"/>
                      <a:gd name="T94" fmla="*/ 548 w 544"/>
                      <a:gd name="T95" fmla="*/ 102 h 570"/>
                      <a:gd name="T96" fmla="*/ 513 w 544"/>
                      <a:gd name="T97" fmla="*/ 102 h 570"/>
                      <a:gd name="T98" fmla="*/ 491 w 544"/>
                      <a:gd name="T99" fmla="*/ 123 h 570"/>
                      <a:gd name="T100" fmla="*/ 491 w 544"/>
                      <a:gd name="T101" fmla="*/ 102 h 570"/>
                      <a:gd name="T102" fmla="*/ 524 w 544"/>
                      <a:gd name="T103" fmla="*/ 71 h 570"/>
                      <a:gd name="T104" fmla="*/ 491 w 544"/>
                      <a:gd name="T105" fmla="*/ 30 h 5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44" h="570">
                        <a:moveTo>
                          <a:pt x="312" y="21"/>
                        </a:moveTo>
                        <a:lnTo>
                          <a:pt x="304" y="21"/>
                        </a:lnTo>
                        <a:lnTo>
                          <a:pt x="290" y="43"/>
                        </a:lnTo>
                        <a:lnTo>
                          <a:pt x="283" y="50"/>
                        </a:lnTo>
                        <a:lnTo>
                          <a:pt x="268" y="43"/>
                        </a:lnTo>
                        <a:lnTo>
                          <a:pt x="253" y="43"/>
                        </a:lnTo>
                        <a:lnTo>
                          <a:pt x="246" y="50"/>
                        </a:lnTo>
                        <a:lnTo>
                          <a:pt x="239" y="50"/>
                        </a:lnTo>
                        <a:lnTo>
                          <a:pt x="210" y="57"/>
                        </a:lnTo>
                        <a:lnTo>
                          <a:pt x="203" y="57"/>
                        </a:lnTo>
                        <a:lnTo>
                          <a:pt x="196" y="43"/>
                        </a:lnTo>
                        <a:lnTo>
                          <a:pt x="196" y="14"/>
                        </a:lnTo>
                        <a:lnTo>
                          <a:pt x="196" y="0"/>
                        </a:lnTo>
                        <a:lnTo>
                          <a:pt x="181" y="0"/>
                        </a:lnTo>
                        <a:lnTo>
                          <a:pt x="174" y="14"/>
                        </a:lnTo>
                        <a:lnTo>
                          <a:pt x="152" y="21"/>
                        </a:lnTo>
                        <a:lnTo>
                          <a:pt x="124" y="14"/>
                        </a:lnTo>
                        <a:lnTo>
                          <a:pt x="131" y="21"/>
                        </a:lnTo>
                        <a:lnTo>
                          <a:pt x="131" y="43"/>
                        </a:lnTo>
                        <a:lnTo>
                          <a:pt x="138" y="50"/>
                        </a:lnTo>
                        <a:lnTo>
                          <a:pt x="115" y="64"/>
                        </a:lnTo>
                        <a:lnTo>
                          <a:pt x="108" y="64"/>
                        </a:lnTo>
                        <a:lnTo>
                          <a:pt x="94" y="57"/>
                        </a:lnTo>
                        <a:lnTo>
                          <a:pt x="87" y="50"/>
                        </a:lnTo>
                        <a:lnTo>
                          <a:pt x="51" y="50"/>
                        </a:lnTo>
                        <a:lnTo>
                          <a:pt x="51" y="57"/>
                        </a:lnTo>
                        <a:lnTo>
                          <a:pt x="65" y="64"/>
                        </a:lnTo>
                        <a:lnTo>
                          <a:pt x="51" y="64"/>
                        </a:lnTo>
                        <a:lnTo>
                          <a:pt x="65" y="93"/>
                        </a:lnTo>
                        <a:lnTo>
                          <a:pt x="51" y="130"/>
                        </a:lnTo>
                        <a:lnTo>
                          <a:pt x="22" y="144"/>
                        </a:lnTo>
                        <a:lnTo>
                          <a:pt x="0" y="180"/>
                        </a:lnTo>
                        <a:lnTo>
                          <a:pt x="8" y="209"/>
                        </a:lnTo>
                        <a:lnTo>
                          <a:pt x="29" y="216"/>
                        </a:lnTo>
                        <a:lnTo>
                          <a:pt x="44" y="209"/>
                        </a:lnTo>
                        <a:lnTo>
                          <a:pt x="44" y="223"/>
                        </a:lnTo>
                        <a:lnTo>
                          <a:pt x="65" y="223"/>
                        </a:lnTo>
                        <a:lnTo>
                          <a:pt x="80" y="223"/>
                        </a:lnTo>
                        <a:lnTo>
                          <a:pt x="94" y="209"/>
                        </a:lnTo>
                        <a:lnTo>
                          <a:pt x="115" y="209"/>
                        </a:lnTo>
                        <a:lnTo>
                          <a:pt x="115" y="230"/>
                        </a:lnTo>
                        <a:lnTo>
                          <a:pt x="124" y="245"/>
                        </a:lnTo>
                        <a:lnTo>
                          <a:pt x="174" y="260"/>
                        </a:lnTo>
                        <a:lnTo>
                          <a:pt x="181" y="282"/>
                        </a:lnTo>
                        <a:lnTo>
                          <a:pt x="181" y="289"/>
                        </a:lnTo>
                        <a:lnTo>
                          <a:pt x="196" y="303"/>
                        </a:lnTo>
                        <a:lnTo>
                          <a:pt x="210" y="303"/>
                        </a:lnTo>
                        <a:lnTo>
                          <a:pt x="210" y="310"/>
                        </a:lnTo>
                        <a:lnTo>
                          <a:pt x="217" y="332"/>
                        </a:lnTo>
                        <a:lnTo>
                          <a:pt x="217" y="360"/>
                        </a:lnTo>
                        <a:lnTo>
                          <a:pt x="217" y="382"/>
                        </a:lnTo>
                        <a:lnTo>
                          <a:pt x="246" y="396"/>
                        </a:lnTo>
                        <a:lnTo>
                          <a:pt x="253" y="396"/>
                        </a:lnTo>
                        <a:lnTo>
                          <a:pt x="253" y="412"/>
                        </a:lnTo>
                        <a:lnTo>
                          <a:pt x="268" y="419"/>
                        </a:lnTo>
                        <a:lnTo>
                          <a:pt x="260" y="440"/>
                        </a:lnTo>
                        <a:lnTo>
                          <a:pt x="268" y="440"/>
                        </a:lnTo>
                        <a:lnTo>
                          <a:pt x="283" y="462"/>
                        </a:lnTo>
                        <a:lnTo>
                          <a:pt x="260" y="476"/>
                        </a:lnTo>
                        <a:lnTo>
                          <a:pt x="224" y="519"/>
                        </a:lnTo>
                        <a:lnTo>
                          <a:pt x="239" y="519"/>
                        </a:lnTo>
                        <a:lnTo>
                          <a:pt x="246" y="526"/>
                        </a:lnTo>
                        <a:lnTo>
                          <a:pt x="253" y="526"/>
                        </a:lnTo>
                        <a:lnTo>
                          <a:pt x="283" y="542"/>
                        </a:lnTo>
                        <a:lnTo>
                          <a:pt x="290" y="549"/>
                        </a:lnTo>
                        <a:lnTo>
                          <a:pt x="283" y="570"/>
                        </a:lnTo>
                        <a:lnTo>
                          <a:pt x="297" y="549"/>
                        </a:lnTo>
                        <a:lnTo>
                          <a:pt x="312" y="535"/>
                        </a:lnTo>
                        <a:lnTo>
                          <a:pt x="333" y="498"/>
                        </a:lnTo>
                        <a:lnTo>
                          <a:pt x="348" y="483"/>
                        </a:lnTo>
                        <a:lnTo>
                          <a:pt x="348" y="448"/>
                        </a:lnTo>
                        <a:lnTo>
                          <a:pt x="355" y="426"/>
                        </a:lnTo>
                        <a:lnTo>
                          <a:pt x="376" y="419"/>
                        </a:lnTo>
                        <a:lnTo>
                          <a:pt x="406" y="405"/>
                        </a:lnTo>
                        <a:lnTo>
                          <a:pt x="435" y="405"/>
                        </a:lnTo>
                        <a:lnTo>
                          <a:pt x="435" y="396"/>
                        </a:lnTo>
                        <a:lnTo>
                          <a:pt x="456" y="382"/>
                        </a:lnTo>
                        <a:lnTo>
                          <a:pt x="456" y="375"/>
                        </a:lnTo>
                        <a:lnTo>
                          <a:pt x="471" y="346"/>
                        </a:lnTo>
                        <a:lnTo>
                          <a:pt x="471" y="332"/>
                        </a:lnTo>
                        <a:lnTo>
                          <a:pt x="478" y="325"/>
                        </a:lnTo>
                        <a:lnTo>
                          <a:pt x="478" y="260"/>
                        </a:lnTo>
                        <a:lnTo>
                          <a:pt x="521" y="209"/>
                        </a:lnTo>
                        <a:lnTo>
                          <a:pt x="544" y="180"/>
                        </a:lnTo>
                        <a:lnTo>
                          <a:pt x="535" y="144"/>
                        </a:lnTo>
                        <a:lnTo>
                          <a:pt x="507" y="144"/>
                        </a:lnTo>
                        <a:lnTo>
                          <a:pt x="464" y="107"/>
                        </a:lnTo>
                        <a:lnTo>
                          <a:pt x="449" y="116"/>
                        </a:lnTo>
                        <a:lnTo>
                          <a:pt x="420" y="107"/>
                        </a:lnTo>
                        <a:lnTo>
                          <a:pt x="406" y="107"/>
                        </a:lnTo>
                        <a:lnTo>
                          <a:pt x="406" y="100"/>
                        </a:lnTo>
                        <a:lnTo>
                          <a:pt x="406" y="93"/>
                        </a:lnTo>
                        <a:lnTo>
                          <a:pt x="391" y="93"/>
                        </a:lnTo>
                        <a:lnTo>
                          <a:pt x="355" y="86"/>
                        </a:lnTo>
                        <a:lnTo>
                          <a:pt x="348" y="93"/>
                        </a:lnTo>
                        <a:lnTo>
                          <a:pt x="348" y="72"/>
                        </a:lnTo>
                        <a:lnTo>
                          <a:pt x="340" y="72"/>
                        </a:lnTo>
                        <a:lnTo>
                          <a:pt x="326" y="72"/>
                        </a:lnTo>
                        <a:lnTo>
                          <a:pt x="326" y="93"/>
                        </a:lnTo>
                        <a:lnTo>
                          <a:pt x="312" y="86"/>
                        </a:lnTo>
                        <a:lnTo>
                          <a:pt x="304" y="93"/>
                        </a:lnTo>
                        <a:lnTo>
                          <a:pt x="312" y="72"/>
                        </a:lnTo>
                        <a:lnTo>
                          <a:pt x="333" y="57"/>
                        </a:lnTo>
                        <a:lnTo>
                          <a:pt x="333" y="50"/>
                        </a:lnTo>
                        <a:lnTo>
                          <a:pt x="326" y="50"/>
                        </a:lnTo>
                        <a:lnTo>
                          <a:pt x="312" y="2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48" name="Freeform 316"/>
                  <p:cNvSpPr>
                    <a:spLocks/>
                  </p:cNvSpPr>
                  <p:nvPr/>
                </p:nvSpPr>
                <p:spPr bwMode="grayWhite">
                  <a:xfrm>
                    <a:off x="1914" y="3749"/>
                    <a:ext cx="17" cy="41"/>
                  </a:xfrm>
                  <a:custGeom>
                    <a:avLst/>
                    <a:gdLst>
                      <a:gd name="T0" fmla="*/ 10 w 15"/>
                      <a:gd name="T1" fmla="*/ 0 h 36"/>
                      <a:gd name="T2" fmla="*/ 0 w 15"/>
                      <a:gd name="T3" fmla="*/ 31 h 36"/>
                      <a:gd name="T4" fmla="*/ 10 w 15"/>
                      <a:gd name="T5" fmla="*/ 54 h 36"/>
                      <a:gd name="T6" fmla="*/ 22 w 15"/>
                      <a:gd name="T7" fmla="*/ 10 h 36"/>
                      <a:gd name="T8" fmla="*/ 10 w 1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6">
                        <a:moveTo>
                          <a:pt x="7" y="0"/>
                        </a:moveTo>
                        <a:lnTo>
                          <a:pt x="0" y="21"/>
                        </a:lnTo>
                        <a:lnTo>
                          <a:pt x="7" y="36"/>
                        </a:lnTo>
                        <a:lnTo>
                          <a:pt x="15" y="7"/>
                        </a:lnTo>
                        <a:lnTo>
                          <a:pt x="7"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grpSp>
          </p:grpSp>
          <p:sp>
            <p:nvSpPr>
              <p:cNvPr id="271" name="Freeform 317"/>
              <p:cNvSpPr>
                <a:spLocks/>
              </p:cNvSpPr>
              <p:nvPr/>
            </p:nvSpPr>
            <p:spPr bwMode="grayWhite">
              <a:xfrm>
                <a:off x="5543550" y="5157788"/>
                <a:ext cx="38100" cy="50800"/>
              </a:xfrm>
              <a:custGeom>
                <a:avLst/>
                <a:gdLst>
                  <a:gd name="T0" fmla="*/ 0 w 23"/>
                  <a:gd name="T1" fmla="*/ 0 h 29"/>
                  <a:gd name="T2" fmla="*/ 2147483647 w 23"/>
                  <a:gd name="T3" fmla="*/ 2147483647 h 29"/>
                  <a:gd name="T4" fmla="*/ 2147483647 w 23"/>
                  <a:gd name="T5" fmla="*/ 2147483647 h 29"/>
                  <a:gd name="T6" fmla="*/ 0 w 23"/>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9">
                    <a:moveTo>
                      <a:pt x="0" y="0"/>
                    </a:moveTo>
                    <a:lnTo>
                      <a:pt x="9" y="29"/>
                    </a:lnTo>
                    <a:lnTo>
                      <a:pt x="23" y="22"/>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72" name="Freeform 318"/>
              <p:cNvSpPr>
                <a:spLocks/>
              </p:cNvSpPr>
              <p:nvPr/>
            </p:nvSpPr>
            <p:spPr bwMode="grayWhite">
              <a:xfrm>
                <a:off x="7575550" y="4676775"/>
                <a:ext cx="249238" cy="217488"/>
              </a:xfrm>
              <a:custGeom>
                <a:avLst/>
                <a:gdLst>
                  <a:gd name="T0" fmla="*/ 2147483647 w 137"/>
                  <a:gd name="T1" fmla="*/ 2147483647 h 123"/>
                  <a:gd name="T2" fmla="*/ 2147483647 w 137"/>
                  <a:gd name="T3" fmla="*/ 2147483647 h 123"/>
                  <a:gd name="T4" fmla="*/ 2147483647 w 137"/>
                  <a:gd name="T5" fmla="*/ 2147483647 h 123"/>
                  <a:gd name="T6" fmla="*/ 2147483647 w 137"/>
                  <a:gd name="T7" fmla="*/ 2147483647 h 123"/>
                  <a:gd name="T8" fmla="*/ 2147483647 w 137"/>
                  <a:gd name="T9" fmla="*/ 2147483647 h 123"/>
                  <a:gd name="T10" fmla="*/ 2147483647 w 137"/>
                  <a:gd name="T11" fmla="*/ 2147483647 h 123"/>
                  <a:gd name="T12" fmla="*/ 2147483647 w 137"/>
                  <a:gd name="T13" fmla="*/ 2147483647 h 123"/>
                  <a:gd name="T14" fmla="*/ 2147483647 w 137"/>
                  <a:gd name="T15" fmla="*/ 2147483647 h 123"/>
                  <a:gd name="T16" fmla="*/ 2147483647 w 137"/>
                  <a:gd name="T17" fmla="*/ 2147483647 h 123"/>
                  <a:gd name="T18" fmla="*/ 2147483647 w 137"/>
                  <a:gd name="T19" fmla="*/ 2147483647 h 123"/>
                  <a:gd name="T20" fmla="*/ 2147483647 w 137"/>
                  <a:gd name="T21" fmla="*/ 2147483647 h 123"/>
                  <a:gd name="T22" fmla="*/ 2147483647 w 137"/>
                  <a:gd name="T23" fmla="*/ 2147483647 h 123"/>
                  <a:gd name="T24" fmla="*/ 2147483647 w 137"/>
                  <a:gd name="T25" fmla="*/ 2147483647 h 123"/>
                  <a:gd name="T26" fmla="*/ 2147483647 w 137"/>
                  <a:gd name="T27" fmla="*/ 2147483647 h 123"/>
                  <a:gd name="T28" fmla="*/ 2147483647 w 137"/>
                  <a:gd name="T29" fmla="*/ 2147483647 h 123"/>
                  <a:gd name="T30" fmla="*/ 0 w 137"/>
                  <a:gd name="T31" fmla="*/ 2147483647 h 123"/>
                  <a:gd name="T32" fmla="*/ 2147483647 w 137"/>
                  <a:gd name="T33" fmla="*/ 0 h 123"/>
                  <a:gd name="T34" fmla="*/ 2147483647 w 137"/>
                  <a:gd name="T35" fmla="*/ 0 h 123"/>
                  <a:gd name="T36" fmla="*/ 2147483647 w 137"/>
                  <a:gd name="T37" fmla="*/ 2147483647 h 123"/>
                  <a:gd name="T38" fmla="*/ 2147483647 w 137"/>
                  <a:gd name="T39" fmla="*/ 2147483647 h 123"/>
                  <a:gd name="T40" fmla="*/ 2147483647 w 137"/>
                  <a:gd name="T41" fmla="*/ 2147483647 h 123"/>
                  <a:gd name="T42" fmla="*/ 2147483647 w 137"/>
                  <a:gd name="T43" fmla="*/ 2147483647 h 123"/>
                  <a:gd name="T44" fmla="*/ 2147483647 w 137"/>
                  <a:gd name="T45" fmla="*/ 2147483647 h 123"/>
                  <a:gd name="T46" fmla="*/ 2147483647 w 137"/>
                  <a:gd name="T47" fmla="*/ 2147483647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7" h="123">
                    <a:moveTo>
                      <a:pt x="137" y="35"/>
                    </a:moveTo>
                    <a:lnTo>
                      <a:pt x="137" y="72"/>
                    </a:lnTo>
                    <a:lnTo>
                      <a:pt x="137" y="123"/>
                    </a:lnTo>
                    <a:lnTo>
                      <a:pt x="116" y="108"/>
                    </a:lnTo>
                    <a:lnTo>
                      <a:pt x="94" y="115"/>
                    </a:lnTo>
                    <a:lnTo>
                      <a:pt x="102" y="101"/>
                    </a:lnTo>
                    <a:lnTo>
                      <a:pt x="94" y="80"/>
                    </a:lnTo>
                    <a:lnTo>
                      <a:pt x="30" y="44"/>
                    </a:lnTo>
                    <a:lnTo>
                      <a:pt x="21" y="58"/>
                    </a:lnTo>
                    <a:lnTo>
                      <a:pt x="21" y="44"/>
                    </a:lnTo>
                    <a:lnTo>
                      <a:pt x="14" y="35"/>
                    </a:lnTo>
                    <a:lnTo>
                      <a:pt x="30" y="35"/>
                    </a:lnTo>
                    <a:lnTo>
                      <a:pt x="44" y="28"/>
                    </a:lnTo>
                    <a:lnTo>
                      <a:pt x="14" y="28"/>
                    </a:lnTo>
                    <a:lnTo>
                      <a:pt x="7" y="21"/>
                    </a:lnTo>
                    <a:lnTo>
                      <a:pt x="0" y="21"/>
                    </a:lnTo>
                    <a:lnTo>
                      <a:pt x="14" y="0"/>
                    </a:lnTo>
                    <a:lnTo>
                      <a:pt x="21" y="0"/>
                    </a:lnTo>
                    <a:lnTo>
                      <a:pt x="44" y="14"/>
                    </a:lnTo>
                    <a:lnTo>
                      <a:pt x="44" y="28"/>
                    </a:lnTo>
                    <a:lnTo>
                      <a:pt x="58" y="44"/>
                    </a:lnTo>
                    <a:lnTo>
                      <a:pt x="73" y="28"/>
                    </a:lnTo>
                    <a:lnTo>
                      <a:pt x="94" y="21"/>
                    </a:lnTo>
                    <a:lnTo>
                      <a:pt x="137" y="3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73" name="Freeform 319"/>
              <p:cNvSpPr>
                <a:spLocks/>
              </p:cNvSpPr>
              <p:nvPr/>
            </p:nvSpPr>
            <p:spPr bwMode="grayWhite">
              <a:xfrm>
                <a:off x="7458075" y="3640138"/>
                <a:ext cx="79375" cy="125412"/>
              </a:xfrm>
              <a:custGeom>
                <a:avLst/>
                <a:gdLst>
                  <a:gd name="T0" fmla="*/ 0 w 43"/>
                  <a:gd name="T1" fmla="*/ 2147483647 h 71"/>
                  <a:gd name="T2" fmla="*/ 2147483647 w 43"/>
                  <a:gd name="T3" fmla="*/ 0 h 71"/>
                  <a:gd name="T4" fmla="*/ 2147483647 w 43"/>
                  <a:gd name="T5" fmla="*/ 2147483647 h 71"/>
                  <a:gd name="T6" fmla="*/ 2147483647 w 43"/>
                  <a:gd name="T7" fmla="*/ 2147483647 h 71"/>
                  <a:gd name="T8" fmla="*/ 2147483647 w 43"/>
                  <a:gd name="T9" fmla="*/ 2147483647 h 71"/>
                  <a:gd name="T10" fmla="*/ 0 w 43"/>
                  <a:gd name="T11" fmla="*/ 2147483647 h 71"/>
                  <a:gd name="T12" fmla="*/ 0 w 43"/>
                  <a:gd name="T13" fmla="*/ 2147483647 h 71"/>
                  <a:gd name="T14" fmla="*/ 0 w 43"/>
                  <a:gd name="T15" fmla="*/ 2147483647 h 71"/>
                  <a:gd name="T16" fmla="*/ 0 w 43"/>
                  <a:gd name="T17" fmla="*/ 2147483647 h 71"/>
                  <a:gd name="T18" fmla="*/ 0 w 43"/>
                  <a:gd name="T19" fmla="*/ 214748364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71">
                    <a:moveTo>
                      <a:pt x="0" y="21"/>
                    </a:moveTo>
                    <a:lnTo>
                      <a:pt x="29" y="0"/>
                    </a:lnTo>
                    <a:lnTo>
                      <a:pt x="36" y="21"/>
                    </a:lnTo>
                    <a:lnTo>
                      <a:pt x="43" y="43"/>
                    </a:lnTo>
                    <a:lnTo>
                      <a:pt x="36" y="64"/>
                    </a:lnTo>
                    <a:lnTo>
                      <a:pt x="0" y="71"/>
                    </a:lnTo>
                    <a:lnTo>
                      <a:pt x="0" y="64"/>
                    </a:lnTo>
                    <a:lnTo>
                      <a:pt x="0" y="57"/>
                    </a:lnTo>
                    <a:lnTo>
                      <a:pt x="0" y="28"/>
                    </a:lnTo>
                    <a:lnTo>
                      <a:pt x="0" y="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74" name="Freeform 320"/>
              <p:cNvSpPr>
                <a:spLocks/>
              </p:cNvSpPr>
              <p:nvPr/>
            </p:nvSpPr>
            <p:spPr bwMode="grayWhite">
              <a:xfrm>
                <a:off x="7575550" y="3551238"/>
                <a:ext cx="268288" cy="254000"/>
              </a:xfrm>
              <a:custGeom>
                <a:avLst/>
                <a:gdLst>
                  <a:gd name="T0" fmla="*/ 0 w 145"/>
                  <a:gd name="T1" fmla="*/ 2147483647 h 144"/>
                  <a:gd name="T2" fmla="*/ 0 w 145"/>
                  <a:gd name="T3" fmla="*/ 2147483647 h 144"/>
                  <a:gd name="T4" fmla="*/ 2147483647 w 145"/>
                  <a:gd name="T5" fmla="*/ 2147483647 h 144"/>
                  <a:gd name="T6" fmla="*/ 2147483647 w 145"/>
                  <a:gd name="T7" fmla="*/ 2147483647 h 144"/>
                  <a:gd name="T8" fmla="*/ 2147483647 w 145"/>
                  <a:gd name="T9" fmla="*/ 2147483647 h 144"/>
                  <a:gd name="T10" fmla="*/ 2147483647 w 145"/>
                  <a:gd name="T11" fmla="*/ 2147483647 h 144"/>
                  <a:gd name="T12" fmla="*/ 2147483647 w 145"/>
                  <a:gd name="T13" fmla="*/ 2147483647 h 144"/>
                  <a:gd name="T14" fmla="*/ 2147483647 w 145"/>
                  <a:gd name="T15" fmla="*/ 2147483647 h 144"/>
                  <a:gd name="T16" fmla="*/ 2147483647 w 145"/>
                  <a:gd name="T17" fmla="*/ 2147483647 h 144"/>
                  <a:gd name="T18" fmla="*/ 2147483647 w 145"/>
                  <a:gd name="T19" fmla="*/ 2147483647 h 144"/>
                  <a:gd name="T20" fmla="*/ 2147483647 w 145"/>
                  <a:gd name="T21" fmla="*/ 2147483647 h 144"/>
                  <a:gd name="T22" fmla="*/ 2147483647 w 145"/>
                  <a:gd name="T23" fmla="*/ 2147483647 h 144"/>
                  <a:gd name="T24" fmla="*/ 2147483647 w 145"/>
                  <a:gd name="T25" fmla="*/ 2147483647 h 144"/>
                  <a:gd name="T26" fmla="*/ 2147483647 w 145"/>
                  <a:gd name="T27" fmla="*/ 2147483647 h 144"/>
                  <a:gd name="T28" fmla="*/ 2147483647 w 145"/>
                  <a:gd name="T29" fmla="*/ 2147483647 h 144"/>
                  <a:gd name="T30" fmla="*/ 2147483647 w 145"/>
                  <a:gd name="T31" fmla="*/ 2147483647 h 144"/>
                  <a:gd name="T32" fmla="*/ 2147483647 w 145"/>
                  <a:gd name="T33" fmla="*/ 2147483647 h 144"/>
                  <a:gd name="T34" fmla="*/ 2147483647 w 145"/>
                  <a:gd name="T35" fmla="*/ 2147483647 h 144"/>
                  <a:gd name="T36" fmla="*/ 2147483647 w 145"/>
                  <a:gd name="T37" fmla="*/ 2147483647 h 144"/>
                  <a:gd name="T38" fmla="*/ 2147483647 w 145"/>
                  <a:gd name="T39" fmla="*/ 2147483647 h 144"/>
                  <a:gd name="T40" fmla="*/ 2147483647 w 145"/>
                  <a:gd name="T41" fmla="*/ 2147483647 h 144"/>
                  <a:gd name="T42" fmla="*/ 2147483647 w 145"/>
                  <a:gd name="T43" fmla="*/ 0 h 144"/>
                  <a:gd name="T44" fmla="*/ 2147483647 w 145"/>
                  <a:gd name="T45" fmla="*/ 2147483647 h 144"/>
                  <a:gd name="T46" fmla="*/ 2147483647 w 145"/>
                  <a:gd name="T47" fmla="*/ 2147483647 h 144"/>
                  <a:gd name="T48" fmla="*/ 2147483647 w 145"/>
                  <a:gd name="T49" fmla="*/ 2147483647 h 144"/>
                  <a:gd name="T50" fmla="*/ 2147483647 w 145"/>
                  <a:gd name="T51" fmla="*/ 2147483647 h 144"/>
                  <a:gd name="T52" fmla="*/ 2147483647 w 145"/>
                  <a:gd name="T53" fmla="*/ 2147483647 h 144"/>
                  <a:gd name="T54" fmla="*/ 2147483647 w 145"/>
                  <a:gd name="T55" fmla="*/ 2147483647 h 144"/>
                  <a:gd name="T56" fmla="*/ 2147483647 w 145"/>
                  <a:gd name="T57" fmla="*/ 2147483647 h 144"/>
                  <a:gd name="T58" fmla="*/ 2147483647 w 145"/>
                  <a:gd name="T59" fmla="*/ 2147483647 h 144"/>
                  <a:gd name="T60" fmla="*/ 2147483647 w 145"/>
                  <a:gd name="T61" fmla="*/ 2147483647 h 144"/>
                  <a:gd name="T62" fmla="*/ 2147483647 w 145"/>
                  <a:gd name="T63" fmla="*/ 2147483647 h 144"/>
                  <a:gd name="T64" fmla="*/ 0 w 145"/>
                  <a:gd name="T65" fmla="*/ 2147483647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 h="144">
                    <a:moveTo>
                      <a:pt x="0" y="121"/>
                    </a:moveTo>
                    <a:lnTo>
                      <a:pt x="0" y="130"/>
                    </a:lnTo>
                    <a:lnTo>
                      <a:pt x="14" y="130"/>
                    </a:lnTo>
                    <a:lnTo>
                      <a:pt x="51" y="114"/>
                    </a:lnTo>
                    <a:lnTo>
                      <a:pt x="58" y="121"/>
                    </a:lnTo>
                    <a:lnTo>
                      <a:pt x="58" y="130"/>
                    </a:lnTo>
                    <a:lnTo>
                      <a:pt x="66" y="144"/>
                    </a:lnTo>
                    <a:lnTo>
                      <a:pt x="73" y="121"/>
                    </a:lnTo>
                    <a:lnTo>
                      <a:pt x="73" y="114"/>
                    </a:lnTo>
                    <a:lnTo>
                      <a:pt x="87" y="121"/>
                    </a:lnTo>
                    <a:lnTo>
                      <a:pt x="94" y="121"/>
                    </a:lnTo>
                    <a:lnTo>
                      <a:pt x="102" y="114"/>
                    </a:lnTo>
                    <a:lnTo>
                      <a:pt x="109" y="121"/>
                    </a:lnTo>
                    <a:lnTo>
                      <a:pt x="109" y="114"/>
                    </a:lnTo>
                    <a:lnTo>
                      <a:pt x="116" y="107"/>
                    </a:lnTo>
                    <a:lnTo>
                      <a:pt x="116" y="114"/>
                    </a:lnTo>
                    <a:lnTo>
                      <a:pt x="130" y="114"/>
                    </a:lnTo>
                    <a:lnTo>
                      <a:pt x="137" y="107"/>
                    </a:lnTo>
                    <a:lnTo>
                      <a:pt x="137" y="64"/>
                    </a:lnTo>
                    <a:lnTo>
                      <a:pt x="145" y="64"/>
                    </a:lnTo>
                    <a:lnTo>
                      <a:pt x="145" y="7"/>
                    </a:lnTo>
                    <a:lnTo>
                      <a:pt x="137" y="0"/>
                    </a:lnTo>
                    <a:lnTo>
                      <a:pt x="137" y="7"/>
                    </a:lnTo>
                    <a:lnTo>
                      <a:pt x="130" y="7"/>
                    </a:lnTo>
                    <a:lnTo>
                      <a:pt x="116" y="43"/>
                    </a:lnTo>
                    <a:lnTo>
                      <a:pt x="102" y="71"/>
                    </a:lnTo>
                    <a:lnTo>
                      <a:pt x="87" y="86"/>
                    </a:lnTo>
                    <a:lnTo>
                      <a:pt x="87" y="71"/>
                    </a:lnTo>
                    <a:lnTo>
                      <a:pt x="73" y="78"/>
                    </a:lnTo>
                    <a:lnTo>
                      <a:pt x="66" y="107"/>
                    </a:lnTo>
                    <a:lnTo>
                      <a:pt x="58" y="107"/>
                    </a:lnTo>
                    <a:lnTo>
                      <a:pt x="21" y="107"/>
                    </a:lnTo>
                    <a:lnTo>
                      <a:pt x="0" y="12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75" name="Freeform 321"/>
              <p:cNvSpPr>
                <a:spLocks/>
              </p:cNvSpPr>
              <p:nvPr/>
            </p:nvSpPr>
            <p:spPr bwMode="grayWhite">
              <a:xfrm>
                <a:off x="7789863" y="3409950"/>
                <a:ext cx="161925" cy="141288"/>
              </a:xfrm>
              <a:custGeom>
                <a:avLst/>
                <a:gdLst>
                  <a:gd name="T0" fmla="*/ 0 w 87"/>
                  <a:gd name="T1" fmla="*/ 2147483647 h 80"/>
                  <a:gd name="T2" fmla="*/ 0 w 87"/>
                  <a:gd name="T3" fmla="*/ 2147483647 h 80"/>
                  <a:gd name="T4" fmla="*/ 2147483647 w 87"/>
                  <a:gd name="T5" fmla="*/ 2147483647 h 80"/>
                  <a:gd name="T6" fmla="*/ 2147483647 w 87"/>
                  <a:gd name="T7" fmla="*/ 2147483647 h 80"/>
                  <a:gd name="T8" fmla="*/ 2147483647 w 87"/>
                  <a:gd name="T9" fmla="*/ 2147483647 h 80"/>
                  <a:gd name="T10" fmla="*/ 2147483647 w 87"/>
                  <a:gd name="T11" fmla="*/ 2147483647 h 80"/>
                  <a:gd name="T12" fmla="*/ 2147483647 w 87"/>
                  <a:gd name="T13" fmla="*/ 2147483647 h 80"/>
                  <a:gd name="T14" fmla="*/ 2147483647 w 87"/>
                  <a:gd name="T15" fmla="*/ 2147483647 h 80"/>
                  <a:gd name="T16" fmla="*/ 2147483647 w 87"/>
                  <a:gd name="T17" fmla="*/ 2147483647 h 80"/>
                  <a:gd name="T18" fmla="*/ 2147483647 w 87"/>
                  <a:gd name="T19" fmla="*/ 2147483647 h 80"/>
                  <a:gd name="T20" fmla="*/ 2147483647 w 87"/>
                  <a:gd name="T21" fmla="*/ 2147483647 h 80"/>
                  <a:gd name="T22" fmla="*/ 2147483647 w 87"/>
                  <a:gd name="T23" fmla="*/ 2147483647 h 80"/>
                  <a:gd name="T24" fmla="*/ 2147483647 w 87"/>
                  <a:gd name="T25" fmla="*/ 2147483647 h 80"/>
                  <a:gd name="T26" fmla="*/ 2147483647 w 87"/>
                  <a:gd name="T27" fmla="*/ 2147483647 h 80"/>
                  <a:gd name="T28" fmla="*/ 2147483647 w 87"/>
                  <a:gd name="T29" fmla="*/ 2147483647 h 80"/>
                  <a:gd name="T30" fmla="*/ 2147483647 w 87"/>
                  <a:gd name="T31" fmla="*/ 0 h 80"/>
                  <a:gd name="T32" fmla="*/ 2147483647 w 87"/>
                  <a:gd name="T33" fmla="*/ 2147483647 h 80"/>
                  <a:gd name="T34" fmla="*/ 2147483647 w 87"/>
                  <a:gd name="T35" fmla="*/ 2147483647 h 80"/>
                  <a:gd name="T36" fmla="*/ 2147483647 w 87"/>
                  <a:gd name="T37" fmla="*/ 2147483647 h 80"/>
                  <a:gd name="T38" fmla="*/ 2147483647 w 87"/>
                  <a:gd name="T39" fmla="*/ 2147483647 h 80"/>
                  <a:gd name="T40" fmla="*/ 2147483647 w 87"/>
                  <a:gd name="T41" fmla="*/ 2147483647 h 80"/>
                  <a:gd name="T42" fmla="*/ 0 w 87"/>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7" h="80">
                    <a:moveTo>
                      <a:pt x="0" y="58"/>
                    </a:moveTo>
                    <a:lnTo>
                      <a:pt x="0" y="80"/>
                    </a:lnTo>
                    <a:lnTo>
                      <a:pt x="21" y="72"/>
                    </a:lnTo>
                    <a:lnTo>
                      <a:pt x="14" y="72"/>
                    </a:lnTo>
                    <a:lnTo>
                      <a:pt x="14" y="58"/>
                    </a:lnTo>
                    <a:lnTo>
                      <a:pt x="29" y="58"/>
                    </a:lnTo>
                    <a:lnTo>
                      <a:pt x="57" y="72"/>
                    </a:lnTo>
                    <a:lnTo>
                      <a:pt x="66" y="51"/>
                    </a:lnTo>
                    <a:lnTo>
                      <a:pt x="73" y="51"/>
                    </a:lnTo>
                    <a:lnTo>
                      <a:pt x="87" y="43"/>
                    </a:lnTo>
                    <a:lnTo>
                      <a:pt x="80" y="43"/>
                    </a:lnTo>
                    <a:lnTo>
                      <a:pt x="73" y="36"/>
                    </a:lnTo>
                    <a:lnTo>
                      <a:pt x="80" y="28"/>
                    </a:lnTo>
                    <a:lnTo>
                      <a:pt x="73" y="36"/>
                    </a:lnTo>
                    <a:lnTo>
                      <a:pt x="57" y="28"/>
                    </a:lnTo>
                    <a:lnTo>
                      <a:pt x="29" y="0"/>
                    </a:lnTo>
                    <a:lnTo>
                      <a:pt x="29" y="7"/>
                    </a:lnTo>
                    <a:lnTo>
                      <a:pt x="29" y="14"/>
                    </a:lnTo>
                    <a:lnTo>
                      <a:pt x="21" y="51"/>
                    </a:lnTo>
                    <a:lnTo>
                      <a:pt x="14" y="43"/>
                    </a:lnTo>
                    <a:lnTo>
                      <a:pt x="14" y="51"/>
                    </a:lnTo>
                    <a:lnTo>
                      <a:pt x="0" y="5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76" name="Freeform 322"/>
              <p:cNvSpPr>
                <a:spLocks/>
              </p:cNvSpPr>
              <p:nvPr/>
            </p:nvSpPr>
            <p:spPr bwMode="grayWhite">
              <a:xfrm>
                <a:off x="7121525" y="4945063"/>
                <a:ext cx="1027113" cy="777875"/>
              </a:xfrm>
              <a:custGeom>
                <a:avLst/>
                <a:gdLst>
                  <a:gd name="T0" fmla="*/ 2147483647 w 558"/>
                  <a:gd name="T1" fmla="*/ 2147483647 h 441"/>
                  <a:gd name="T2" fmla="*/ 2147483647 w 558"/>
                  <a:gd name="T3" fmla="*/ 2147483647 h 441"/>
                  <a:gd name="T4" fmla="*/ 2147483647 w 558"/>
                  <a:gd name="T5" fmla="*/ 2147483647 h 441"/>
                  <a:gd name="T6" fmla="*/ 2147483647 w 558"/>
                  <a:gd name="T7" fmla="*/ 2147483647 h 441"/>
                  <a:gd name="T8" fmla="*/ 2147483647 w 558"/>
                  <a:gd name="T9" fmla="*/ 2147483647 h 441"/>
                  <a:gd name="T10" fmla="*/ 2147483647 w 558"/>
                  <a:gd name="T11" fmla="*/ 2147483647 h 441"/>
                  <a:gd name="T12" fmla="*/ 2147483647 w 558"/>
                  <a:gd name="T13" fmla="*/ 2147483647 h 441"/>
                  <a:gd name="T14" fmla="*/ 2147483647 w 558"/>
                  <a:gd name="T15" fmla="*/ 2147483647 h 441"/>
                  <a:gd name="T16" fmla="*/ 2147483647 w 558"/>
                  <a:gd name="T17" fmla="*/ 2147483647 h 441"/>
                  <a:gd name="T18" fmla="*/ 2147483647 w 558"/>
                  <a:gd name="T19" fmla="*/ 2147483647 h 441"/>
                  <a:gd name="T20" fmla="*/ 2147483647 w 558"/>
                  <a:gd name="T21" fmla="*/ 2147483647 h 441"/>
                  <a:gd name="T22" fmla="*/ 2147483647 w 558"/>
                  <a:gd name="T23" fmla="*/ 2147483647 h 441"/>
                  <a:gd name="T24" fmla="*/ 2147483647 w 558"/>
                  <a:gd name="T25" fmla="*/ 2147483647 h 441"/>
                  <a:gd name="T26" fmla="*/ 2147483647 w 558"/>
                  <a:gd name="T27" fmla="*/ 2147483647 h 441"/>
                  <a:gd name="T28" fmla="*/ 2147483647 w 558"/>
                  <a:gd name="T29" fmla="*/ 2147483647 h 441"/>
                  <a:gd name="T30" fmla="*/ 2147483647 w 558"/>
                  <a:gd name="T31" fmla="*/ 2147483647 h 441"/>
                  <a:gd name="T32" fmla="*/ 2147483647 w 558"/>
                  <a:gd name="T33" fmla="*/ 2147483647 h 441"/>
                  <a:gd name="T34" fmla="*/ 2147483647 w 558"/>
                  <a:gd name="T35" fmla="*/ 2147483647 h 441"/>
                  <a:gd name="T36" fmla="*/ 2147483647 w 558"/>
                  <a:gd name="T37" fmla="*/ 2147483647 h 441"/>
                  <a:gd name="T38" fmla="*/ 2147483647 w 558"/>
                  <a:gd name="T39" fmla="*/ 2147483647 h 441"/>
                  <a:gd name="T40" fmla="*/ 2147483647 w 558"/>
                  <a:gd name="T41" fmla="*/ 2147483647 h 441"/>
                  <a:gd name="T42" fmla="*/ 2147483647 w 558"/>
                  <a:gd name="T43" fmla="*/ 2147483647 h 441"/>
                  <a:gd name="T44" fmla="*/ 2147483647 w 558"/>
                  <a:gd name="T45" fmla="*/ 2147483647 h 441"/>
                  <a:gd name="T46" fmla="*/ 2147483647 w 558"/>
                  <a:gd name="T47" fmla="*/ 2147483647 h 441"/>
                  <a:gd name="T48" fmla="*/ 2147483647 w 558"/>
                  <a:gd name="T49" fmla="*/ 0 h 441"/>
                  <a:gd name="T50" fmla="*/ 2147483647 w 558"/>
                  <a:gd name="T51" fmla="*/ 2147483647 h 441"/>
                  <a:gd name="T52" fmla="*/ 2147483647 w 558"/>
                  <a:gd name="T53" fmla="*/ 2147483647 h 441"/>
                  <a:gd name="T54" fmla="*/ 2147483647 w 558"/>
                  <a:gd name="T55" fmla="*/ 2147483647 h 441"/>
                  <a:gd name="T56" fmla="*/ 2147483647 w 558"/>
                  <a:gd name="T57" fmla="*/ 2147483647 h 441"/>
                  <a:gd name="T58" fmla="*/ 2147483647 w 558"/>
                  <a:gd name="T59" fmla="*/ 2147483647 h 441"/>
                  <a:gd name="T60" fmla="*/ 2147483647 w 558"/>
                  <a:gd name="T61" fmla="*/ 2147483647 h 441"/>
                  <a:gd name="T62" fmla="*/ 2147483647 w 558"/>
                  <a:gd name="T63" fmla="*/ 2147483647 h 441"/>
                  <a:gd name="T64" fmla="*/ 2147483647 w 558"/>
                  <a:gd name="T65" fmla="*/ 2147483647 h 441"/>
                  <a:gd name="T66" fmla="*/ 2147483647 w 558"/>
                  <a:gd name="T67" fmla="*/ 2147483647 h 441"/>
                  <a:gd name="T68" fmla="*/ 2147483647 w 558"/>
                  <a:gd name="T69" fmla="*/ 2147483647 h 441"/>
                  <a:gd name="T70" fmla="*/ 2147483647 w 558"/>
                  <a:gd name="T71" fmla="*/ 2147483647 h 441"/>
                  <a:gd name="T72" fmla="*/ 2147483647 w 558"/>
                  <a:gd name="T73" fmla="*/ 2147483647 h 441"/>
                  <a:gd name="T74" fmla="*/ 2147483647 w 558"/>
                  <a:gd name="T75" fmla="*/ 2147483647 h 441"/>
                  <a:gd name="T76" fmla="*/ 2147483647 w 558"/>
                  <a:gd name="T77" fmla="*/ 2147483647 h 441"/>
                  <a:gd name="T78" fmla="*/ 2147483647 w 558"/>
                  <a:gd name="T79" fmla="*/ 2147483647 h 441"/>
                  <a:gd name="T80" fmla="*/ 2147483647 w 558"/>
                  <a:gd name="T81" fmla="*/ 2147483647 h 441"/>
                  <a:gd name="T82" fmla="*/ 2147483647 w 558"/>
                  <a:gd name="T83" fmla="*/ 2147483647 h 441"/>
                  <a:gd name="T84" fmla="*/ 2147483647 w 558"/>
                  <a:gd name="T85" fmla="*/ 2147483647 h 441"/>
                  <a:gd name="T86" fmla="*/ 2147483647 w 558"/>
                  <a:gd name="T87" fmla="*/ 2147483647 h 441"/>
                  <a:gd name="T88" fmla="*/ 2147483647 w 558"/>
                  <a:gd name="T89" fmla="*/ 2147483647 h 441"/>
                  <a:gd name="T90" fmla="*/ 2147483647 w 558"/>
                  <a:gd name="T91" fmla="*/ 2147483647 h 441"/>
                  <a:gd name="T92" fmla="*/ 2147483647 w 558"/>
                  <a:gd name="T93" fmla="*/ 2147483647 h 441"/>
                  <a:gd name="T94" fmla="*/ 2147483647 w 558"/>
                  <a:gd name="T95" fmla="*/ 2147483647 h 441"/>
                  <a:gd name="T96" fmla="*/ 2147483647 w 558"/>
                  <a:gd name="T97" fmla="*/ 2147483647 h 441"/>
                  <a:gd name="T98" fmla="*/ 2147483647 w 558"/>
                  <a:gd name="T99" fmla="*/ 2147483647 h 441"/>
                  <a:gd name="T100" fmla="*/ 2147483647 w 558"/>
                  <a:gd name="T101" fmla="*/ 2147483647 h 441"/>
                  <a:gd name="T102" fmla="*/ 2147483647 w 558"/>
                  <a:gd name="T103" fmla="*/ 2147483647 h 441"/>
                  <a:gd name="T104" fmla="*/ 2147483647 w 558"/>
                  <a:gd name="T105" fmla="*/ 2147483647 h 4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8" h="441">
                    <a:moveTo>
                      <a:pt x="30" y="355"/>
                    </a:moveTo>
                    <a:lnTo>
                      <a:pt x="52" y="376"/>
                    </a:lnTo>
                    <a:lnTo>
                      <a:pt x="73" y="376"/>
                    </a:lnTo>
                    <a:lnTo>
                      <a:pt x="95" y="347"/>
                    </a:lnTo>
                    <a:lnTo>
                      <a:pt x="139" y="347"/>
                    </a:lnTo>
                    <a:lnTo>
                      <a:pt x="153" y="340"/>
                    </a:lnTo>
                    <a:lnTo>
                      <a:pt x="182" y="319"/>
                    </a:lnTo>
                    <a:lnTo>
                      <a:pt x="254" y="312"/>
                    </a:lnTo>
                    <a:lnTo>
                      <a:pt x="291" y="326"/>
                    </a:lnTo>
                    <a:lnTo>
                      <a:pt x="291" y="340"/>
                    </a:lnTo>
                    <a:lnTo>
                      <a:pt x="298" y="340"/>
                    </a:lnTo>
                    <a:lnTo>
                      <a:pt x="313" y="376"/>
                    </a:lnTo>
                    <a:lnTo>
                      <a:pt x="341" y="326"/>
                    </a:lnTo>
                    <a:lnTo>
                      <a:pt x="341" y="347"/>
                    </a:lnTo>
                    <a:lnTo>
                      <a:pt x="334" y="376"/>
                    </a:lnTo>
                    <a:lnTo>
                      <a:pt x="341" y="376"/>
                    </a:lnTo>
                    <a:lnTo>
                      <a:pt x="341" y="355"/>
                    </a:lnTo>
                    <a:lnTo>
                      <a:pt x="349" y="376"/>
                    </a:lnTo>
                    <a:lnTo>
                      <a:pt x="341" y="383"/>
                    </a:lnTo>
                    <a:lnTo>
                      <a:pt x="356" y="383"/>
                    </a:lnTo>
                    <a:lnTo>
                      <a:pt x="363" y="398"/>
                    </a:lnTo>
                    <a:lnTo>
                      <a:pt x="363" y="412"/>
                    </a:lnTo>
                    <a:lnTo>
                      <a:pt x="377" y="419"/>
                    </a:lnTo>
                    <a:lnTo>
                      <a:pt x="392" y="426"/>
                    </a:lnTo>
                    <a:lnTo>
                      <a:pt x="406" y="426"/>
                    </a:lnTo>
                    <a:lnTo>
                      <a:pt x="420" y="433"/>
                    </a:lnTo>
                    <a:lnTo>
                      <a:pt x="436" y="419"/>
                    </a:lnTo>
                    <a:lnTo>
                      <a:pt x="436" y="426"/>
                    </a:lnTo>
                    <a:lnTo>
                      <a:pt x="443" y="426"/>
                    </a:lnTo>
                    <a:lnTo>
                      <a:pt x="443" y="433"/>
                    </a:lnTo>
                    <a:lnTo>
                      <a:pt x="465" y="441"/>
                    </a:lnTo>
                    <a:lnTo>
                      <a:pt x="479" y="419"/>
                    </a:lnTo>
                    <a:lnTo>
                      <a:pt x="508" y="419"/>
                    </a:lnTo>
                    <a:lnTo>
                      <a:pt x="515" y="383"/>
                    </a:lnTo>
                    <a:lnTo>
                      <a:pt x="551" y="303"/>
                    </a:lnTo>
                    <a:lnTo>
                      <a:pt x="558" y="268"/>
                    </a:lnTo>
                    <a:lnTo>
                      <a:pt x="551" y="225"/>
                    </a:lnTo>
                    <a:lnTo>
                      <a:pt x="529" y="196"/>
                    </a:lnTo>
                    <a:lnTo>
                      <a:pt x="522" y="189"/>
                    </a:lnTo>
                    <a:lnTo>
                      <a:pt x="515" y="173"/>
                    </a:lnTo>
                    <a:lnTo>
                      <a:pt x="508" y="159"/>
                    </a:lnTo>
                    <a:lnTo>
                      <a:pt x="508" y="173"/>
                    </a:lnTo>
                    <a:lnTo>
                      <a:pt x="486" y="145"/>
                    </a:lnTo>
                    <a:lnTo>
                      <a:pt x="465" y="116"/>
                    </a:lnTo>
                    <a:lnTo>
                      <a:pt x="450" y="87"/>
                    </a:lnTo>
                    <a:lnTo>
                      <a:pt x="443" y="80"/>
                    </a:lnTo>
                    <a:lnTo>
                      <a:pt x="443" y="66"/>
                    </a:lnTo>
                    <a:lnTo>
                      <a:pt x="436" y="59"/>
                    </a:lnTo>
                    <a:lnTo>
                      <a:pt x="420" y="59"/>
                    </a:lnTo>
                    <a:lnTo>
                      <a:pt x="406" y="0"/>
                    </a:lnTo>
                    <a:lnTo>
                      <a:pt x="399" y="0"/>
                    </a:lnTo>
                    <a:lnTo>
                      <a:pt x="392" y="22"/>
                    </a:lnTo>
                    <a:lnTo>
                      <a:pt x="392" y="66"/>
                    </a:lnTo>
                    <a:lnTo>
                      <a:pt x="384" y="102"/>
                    </a:lnTo>
                    <a:lnTo>
                      <a:pt x="363" y="102"/>
                    </a:lnTo>
                    <a:lnTo>
                      <a:pt x="334" y="73"/>
                    </a:lnTo>
                    <a:lnTo>
                      <a:pt x="320" y="73"/>
                    </a:lnTo>
                    <a:lnTo>
                      <a:pt x="320" y="66"/>
                    </a:lnTo>
                    <a:lnTo>
                      <a:pt x="305" y="66"/>
                    </a:lnTo>
                    <a:lnTo>
                      <a:pt x="313" y="37"/>
                    </a:lnTo>
                    <a:lnTo>
                      <a:pt x="320" y="37"/>
                    </a:lnTo>
                    <a:lnTo>
                      <a:pt x="334" y="22"/>
                    </a:lnTo>
                    <a:lnTo>
                      <a:pt x="320" y="22"/>
                    </a:lnTo>
                    <a:lnTo>
                      <a:pt x="313" y="30"/>
                    </a:lnTo>
                    <a:lnTo>
                      <a:pt x="313" y="22"/>
                    </a:lnTo>
                    <a:lnTo>
                      <a:pt x="305" y="22"/>
                    </a:lnTo>
                    <a:lnTo>
                      <a:pt x="261" y="7"/>
                    </a:lnTo>
                    <a:lnTo>
                      <a:pt x="268" y="22"/>
                    </a:lnTo>
                    <a:lnTo>
                      <a:pt x="261" y="22"/>
                    </a:lnTo>
                    <a:lnTo>
                      <a:pt x="247" y="22"/>
                    </a:lnTo>
                    <a:lnTo>
                      <a:pt x="232" y="30"/>
                    </a:lnTo>
                    <a:lnTo>
                      <a:pt x="232" y="37"/>
                    </a:lnTo>
                    <a:lnTo>
                      <a:pt x="225" y="37"/>
                    </a:lnTo>
                    <a:lnTo>
                      <a:pt x="225" y="59"/>
                    </a:lnTo>
                    <a:lnTo>
                      <a:pt x="225" y="66"/>
                    </a:lnTo>
                    <a:lnTo>
                      <a:pt x="211" y="59"/>
                    </a:lnTo>
                    <a:lnTo>
                      <a:pt x="211" y="66"/>
                    </a:lnTo>
                    <a:lnTo>
                      <a:pt x="211" y="59"/>
                    </a:lnTo>
                    <a:lnTo>
                      <a:pt x="204" y="44"/>
                    </a:lnTo>
                    <a:lnTo>
                      <a:pt x="197" y="44"/>
                    </a:lnTo>
                    <a:lnTo>
                      <a:pt x="175" y="59"/>
                    </a:lnTo>
                    <a:lnTo>
                      <a:pt x="168" y="59"/>
                    </a:lnTo>
                    <a:lnTo>
                      <a:pt x="161" y="80"/>
                    </a:lnTo>
                    <a:lnTo>
                      <a:pt x="153" y="80"/>
                    </a:lnTo>
                    <a:lnTo>
                      <a:pt x="139" y="80"/>
                    </a:lnTo>
                    <a:lnTo>
                      <a:pt x="153" y="87"/>
                    </a:lnTo>
                    <a:lnTo>
                      <a:pt x="139" y="102"/>
                    </a:lnTo>
                    <a:lnTo>
                      <a:pt x="139" y="80"/>
                    </a:lnTo>
                    <a:lnTo>
                      <a:pt x="124" y="102"/>
                    </a:lnTo>
                    <a:lnTo>
                      <a:pt x="131" y="109"/>
                    </a:lnTo>
                    <a:lnTo>
                      <a:pt x="109" y="123"/>
                    </a:lnTo>
                    <a:lnTo>
                      <a:pt x="45" y="145"/>
                    </a:lnTo>
                    <a:lnTo>
                      <a:pt x="23" y="173"/>
                    </a:lnTo>
                    <a:lnTo>
                      <a:pt x="9" y="159"/>
                    </a:lnTo>
                    <a:lnTo>
                      <a:pt x="9" y="173"/>
                    </a:lnTo>
                    <a:lnTo>
                      <a:pt x="9" y="189"/>
                    </a:lnTo>
                    <a:lnTo>
                      <a:pt x="0" y="189"/>
                    </a:lnTo>
                    <a:lnTo>
                      <a:pt x="23" y="232"/>
                    </a:lnTo>
                    <a:lnTo>
                      <a:pt x="9" y="217"/>
                    </a:lnTo>
                    <a:lnTo>
                      <a:pt x="9" y="232"/>
                    </a:lnTo>
                    <a:lnTo>
                      <a:pt x="0" y="225"/>
                    </a:lnTo>
                    <a:lnTo>
                      <a:pt x="30" y="275"/>
                    </a:lnTo>
                    <a:lnTo>
                      <a:pt x="37" y="312"/>
                    </a:lnTo>
                    <a:lnTo>
                      <a:pt x="37" y="340"/>
                    </a:lnTo>
                    <a:lnTo>
                      <a:pt x="30" y="347"/>
                    </a:lnTo>
                    <a:lnTo>
                      <a:pt x="30" y="35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77" name="Freeform 323"/>
              <p:cNvSpPr>
                <a:spLocks/>
              </p:cNvSpPr>
              <p:nvPr/>
            </p:nvSpPr>
            <p:spPr bwMode="grayWhite">
              <a:xfrm>
                <a:off x="8628063" y="5594350"/>
                <a:ext cx="146050" cy="217488"/>
              </a:xfrm>
              <a:custGeom>
                <a:avLst/>
                <a:gdLst>
                  <a:gd name="T0" fmla="*/ 2147483647 w 80"/>
                  <a:gd name="T1" fmla="*/ 2147483647 h 123"/>
                  <a:gd name="T2" fmla="*/ 2147483647 w 80"/>
                  <a:gd name="T3" fmla="*/ 2147483647 h 123"/>
                  <a:gd name="T4" fmla="*/ 2147483647 w 80"/>
                  <a:gd name="T5" fmla="*/ 2147483647 h 123"/>
                  <a:gd name="T6" fmla="*/ 2147483647 w 80"/>
                  <a:gd name="T7" fmla="*/ 2147483647 h 123"/>
                  <a:gd name="T8" fmla="*/ 2147483647 w 80"/>
                  <a:gd name="T9" fmla="*/ 2147483647 h 123"/>
                  <a:gd name="T10" fmla="*/ 2147483647 w 80"/>
                  <a:gd name="T11" fmla="*/ 2147483647 h 123"/>
                  <a:gd name="T12" fmla="*/ 2147483647 w 80"/>
                  <a:gd name="T13" fmla="*/ 2147483647 h 123"/>
                  <a:gd name="T14" fmla="*/ 2147483647 w 80"/>
                  <a:gd name="T15" fmla="*/ 2147483647 h 123"/>
                  <a:gd name="T16" fmla="*/ 2147483647 w 80"/>
                  <a:gd name="T17" fmla="*/ 2147483647 h 123"/>
                  <a:gd name="T18" fmla="*/ 2147483647 w 80"/>
                  <a:gd name="T19" fmla="*/ 2147483647 h 123"/>
                  <a:gd name="T20" fmla="*/ 2147483647 w 80"/>
                  <a:gd name="T21" fmla="*/ 2147483647 h 123"/>
                  <a:gd name="T22" fmla="*/ 2147483647 w 80"/>
                  <a:gd name="T23" fmla="*/ 2147483647 h 123"/>
                  <a:gd name="T24" fmla="*/ 2147483647 w 80"/>
                  <a:gd name="T25" fmla="*/ 2147483647 h 123"/>
                  <a:gd name="T26" fmla="*/ 2147483647 w 80"/>
                  <a:gd name="T27" fmla="*/ 2147483647 h 123"/>
                  <a:gd name="T28" fmla="*/ 2147483647 w 80"/>
                  <a:gd name="T29" fmla="*/ 2147483647 h 123"/>
                  <a:gd name="T30" fmla="*/ 2147483647 w 80"/>
                  <a:gd name="T31" fmla="*/ 2147483647 h 123"/>
                  <a:gd name="T32" fmla="*/ 2147483647 w 80"/>
                  <a:gd name="T33" fmla="*/ 2147483647 h 123"/>
                  <a:gd name="T34" fmla="*/ 0 w 80"/>
                  <a:gd name="T35" fmla="*/ 0 h 123"/>
                  <a:gd name="T36" fmla="*/ 2147483647 w 80"/>
                  <a:gd name="T37" fmla="*/ 2147483647 h 123"/>
                  <a:gd name="T38" fmla="*/ 2147483647 w 80"/>
                  <a:gd name="T39" fmla="*/ 2147483647 h 123"/>
                  <a:gd name="T40" fmla="*/ 2147483647 w 80"/>
                  <a:gd name="T41" fmla="*/ 2147483647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3">
                    <a:moveTo>
                      <a:pt x="14" y="72"/>
                    </a:moveTo>
                    <a:lnTo>
                      <a:pt x="37" y="87"/>
                    </a:lnTo>
                    <a:lnTo>
                      <a:pt x="30" y="116"/>
                    </a:lnTo>
                    <a:lnTo>
                      <a:pt x="37" y="123"/>
                    </a:lnTo>
                    <a:lnTo>
                      <a:pt x="44" y="116"/>
                    </a:lnTo>
                    <a:lnTo>
                      <a:pt x="58" y="72"/>
                    </a:lnTo>
                    <a:lnTo>
                      <a:pt x="66" y="72"/>
                    </a:lnTo>
                    <a:lnTo>
                      <a:pt x="80" y="64"/>
                    </a:lnTo>
                    <a:lnTo>
                      <a:pt x="80" y="50"/>
                    </a:lnTo>
                    <a:lnTo>
                      <a:pt x="66" y="43"/>
                    </a:lnTo>
                    <a:lnTo>
                      <a:pt x="58" y="50"/>
                    </a:lnTo>
                    <a:lnTo>
                      <a:pt x="44" y="50"/>
                    </a:lnTo>
                    <a:lnTo>
                      <a:pt x="44" y="29"/>
                    </a:lnTo>
                    <a:lnTo>
                      <a:pt x="37" y="29"/>
                    </a:lnTo>
                    <a:lnTo>
                      <a:pt x="37" y="43"/>
                    </a:lnTo>
                    <a:lnTo>
                      <a:pt x="30" y="29"/>
                    </a:lnTo>
                    <a:lnTo>
                      <a:pt x="30" y="7"/>
                    </a:lnTo>
                    <a:lnTo>
                      <a:pt x="0" y="0"/>
                    </a:lnTo>
                    <a:lnTo>
                      <a:pt x="30" y="29"/>
                    </a:lnTo>
                    <a:lnTo>
                      <a:pt x="30" y="64"/>
                    </a:lnTo>
                    <a:lnTo>
                      <a:pt x="14" y="72"/>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78" name="Freeform 324"/>
              <p:cNvSpPr>
                <a:spLocks/>
              </p:cNvSpPr>
              <p:nvPr/>
            </p:nvSpPr>
            <p:spPr bwMode="grayWhite">
              <a:xfrm>
                <a:off x="8469313" y="5775325"/>
                <a:ext cx="214312" cy="201613"/>
              </a:xfrm>
              <a:custGeom>
                <a:avLst/>
                <a:gdLst>
                  <a:gd name="T0" fmla="*/ 0 w 116"/>
                  <a:gd name="T1" fmla="*/ 2147483647 h 115"/>
                  <a:gd name="T2" fmla="*/ 2147483647 w 116"/>
                  <a:gd name="T3" fmla="*/ 2147483647 h 115"/>
                  <a:gd name="T4" fmla="*/ 2147483647 w 116"/>
                  <a:gd name="T5" fmla="*/ 2147483647 h 115"/>
                  <a:gd name="T6" fmla="*/ 2147483647 w 116"/>
                  <a:gd name="T7" fmla="*/ 2147483647 h 115"/>
                  <a:gd name="T8" fmla="*/ 2147483647 w 116"/>
                  <a:gd name="T9" fmla="*/ 2147483647 h 115"/>
                  <a:gd name="T10" fmla="*/ 2147483647 w 116"/>
                  <a:gd name="T11" fmla="*/ 2147483647 h 115"/>
                  <a:gd name="T12" fmla="*/ 2147483647 w 116"/>
                  <a:gd name="T13" fmla="*/ 2147483647 h 115"/>
                  <a:gd name="T14" fmla="*/ 2147483647 w 116"/>
                  <a:gd name="T15" fmla="*/ 2147483647 h 115"/>
                  <a:gd name="T16" fmla="*/ 2147483647 w 116"/>
                  <a:gd name="T17" fmla="*/ 2147483647 h 115"/>
                  <a:gd name="T18" fmla="*/ 2147483647 w 116"/>
                  <a:gd name="T19" fmla="*/ 2147483647 h 115"/>
                  <a:gd name="T20" fmla="*/ 2147483647 w 116"/>
                  <a:gd name="T21" fmla="*/ 2147483647 h 115"/>
                  <a:gd name="T22" fmla="*/ 2147483647 w 116"/>
                  <a:gd name="T23" fmla="*/ 2147483647 h 115"/>
                  <a:gd name="T24" fmla="*/ 2147483647 w 116"/>
                  <a:gd name="T25" fmla="*/ 2147483647 h 115"/>
                  <a:gd name="T26" fmla="*/ 2147483647 w 116"/>
                  <a:gd name="T27" fmla="*/ 0 h 115"/>
                  <a:gd name="T28" fmla="*/ 2147483647 w 116"/>
                  <a:gd name="T29" fmla="*/ 2147483647 h 115"/>
                  <a:gd name="T30" fmla="*/ 2147483647 w 116"/>
                  <a:gd name="T31" fmla="*/ 0 h 115"/>
                  <a:gd name="T32" fmla="*/ 2147483647 w 116"/>
                  <a:gd name="T33" fmla="*/ 0 h 115"/>
                  <a:gd name="T34" fmla="*/ 2147483647 w 116"/>
                  <a:gd name="T35" fmla="*/ 0 h 115"/>
                  <a:gd name="T36" fmla="*/ 2147483647 w 116"/>
                  <a:gd name="T37" fmla="*/ 2147483647 h 115"/>
                  <a:gd name="T38" fmla="*/ 2147483647 w 116"/>
                  <a:gd name="T39" fmla="*/ 2147483647 h 115"/>
                  <a:gd name="T40" fmla="*/ 2147483647 w 116"/>
                  <a:gd name="T41" fmla="*/ 2147483647 h 115"/>
                  <a:gd name="T42" fmla="*/ 2147483647 w 116"/>
                  <a:gd name="T43" fmla="*/ 2147483647 h 115"/>
                  <a:gd name="T44" fmla="*/ 0 w 116"/>
                  <a:gd name="T45" fmla="*/ 2147483647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6" h="115">
                    <a:moveTo>
                      <a:pt x="0" y="101"/>
                    </a:moveTo>
                    <a:lnTo>
                      <a:pt x="7" y="108"/>
                    </a:lnTo>
                    <a:lnTo>
                      <a:pt x="14" y="108"/>
                    </a:lnTo>
                    <a:lnTo>
                      <a:pt x="35" y="115"/>
                    </a:lnTo>
                    <a:lnTo>
                      <a:pt x="50" y="108"/>
                    </a:lnTo>
                    <a:lnTo>
                      <a:pt x="57" y="86"/>
                    </a:lnTo>
                    <a:lnTo>
                      <a:pt x="71" y="72"/>
                    </a:lnTo>
                    <a:lnTo>
                      <a:pt x="86" y="58"/>
                    </a:lnTo>
                    <a:lnTo>
                      <a:pt x="93" y="58"/>
                    </a:lnTo>
                    <a:lnTo>
                      <a:pt x="86" y="43"/>
                    </a:lnTo>
                    <a:lnTo>
                      <a:pt x="116" y="22"/>
                    </a:lnTo>
                    <a:lnTo>
                      <a:pt x="116" y="15"/>
                    </a:lnTo>
                    <a:lnTo>
                      <a:pt x="100" y="15"/>
                    </a:lnTo>
                    <a:lnTo>
                      <a:pt x="100" y="0"/>
                    </a:lnTo>
                    <a:lnTo>
                      <a:pt x="93" y="15"/>
                    </a:lnTo>
                    <a:lnTo>
                      <a:pt x="93" y="0"/>
                    </a:lnTo>
                    <a:lnTo>
                      <a:pt x="86" y="0"/>
                    </a:lnTo>
                    <a:lnTo>
                      <a:pt x="79" y="0"/>
                    </a:lnTo>
                    <a:lnTo>
                      <a:pt x="79" y="22"/>
                    </a:lnTo>
                    <a:lnTo>
                      <a:pt x="71" y="22"/>
                    </a:lnTo>
                    <a:lnTo>
                      <a:pt x="57" y="36"/>
                    </a:lnTo>
                    <a:lnTo>
                      <a:pt x="28" y="65"/>
                    </a:lnTo>
                    <a:lnTo>
                      <a:pt x="0" y="10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79" name="Freeform 325"/>
              <p:cNvSpPr>
                <a:spLocks/>
              </p:cNvSpPr>
              <p:nvPr/>
            </p:nvSpPr>
            <p:spPr bwMode="grayWhite">
              <a:xfrm>
                <a:off x="6804025" y="4508500"/>
                <a:ext cx="93663" cy="139700"/>
              </a:xfrm>
              <a:custGeom>
                <a:avLst/>
                <a:gdLst>
                  <a:gd name="T0" fmla="*/ 2147483647 w 51"/>
                  <a:gd name="T1" fmla="*/ 2147483647 h 80"/>
                  <a:gd name="T2" fmla="*/ 2147483647 w 51"/>
                  <a:gd name="T3" fmla="*/ 2147483647 h 80"/>
                  <a:gd name="T4" fmla="*/ 2147483647 w 51"/>
                  <a:gd name="T5" fmla="*/ 2147483647 h 80"/>
                  <a:gd name="T6" fmla="*/ 0 w 51"/>
                  <a:gd name="T7" fmla="*/ 0 h 80"/>
                  <a:gd name="T8" fmla="*/ 0 w 51"/>
                  <a:gd name="T9" fmla="*/ 2147483647 h 80"/>
                  <a:gd name="T10" fmla="*/ 0 w 51"/>
                  <a:gd name="T11" fmla="*/ 2147483647 h 80"/>
                  <a:gd name="T12" fmla="*/ 2147483647 w 51"/>
                  <a:gd name="T13" fmla="*/ 2147483647 h 80"/>
                  <a:gd name="T14" fmla="*/ 2147483647 w 51"/>
                  <a:gd name="T15" fmla="*/ 2147483647 h 80"/>
                  <a:gd name="T16" fmla="*/ 2147483647 w 51"/>
                  <a:gd name="T17" fmla="*/ 2147483647 h 80"/>
                  <a:gd name="T18" fmla="*/ 2147483647 w 51"/>
                  <a:gd name="T19" fmla="*/ 2147483647 h 80"/>
                  <a:gd name="T20" fmla="*/ 2147483647 w 51"/>
                  <a:gd name="T21" fmla="*/ 2147483647 h 80"/>
                  <a:gd name="T22" fmla="*/ 2147483647 w 51"/>
                  <a:gd name="T23" fmla="*/ 2147483647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80">
                    <a:moveTo>
                      <a:pt x="30" y="9"/>
                    </a:moveTo>
                    <a:lnTo>
                      <a:pt x="21" y="16"/>
                    </a:lnTo>
                    <a:lnTo>
                      <a:pt x="7" y="9"/>
                    </a:lnTo>
                    <a:lnTo>
                      <a:pt x="0" y="0"/>
                    </a:lnTo>
                    <a:lnTo>
                      <a:pt x="0" y="9"/>
                    </a:lnTo>
                    <a:lnTo>
                      <a:pt x="0" y="37"/>
                    </a:lnTo>
                    <a:lnTo>
                      <a:pt x="21" y="52"/>
                    </a:lnTo>
                    <a:lnTo>
                      <a:pt x="44" y="80"/>
                    </a:lnTo>
                    <a:lnTo>
                      <a:pt x="51" y="80"/>
                    </a:lnTo>
                    <a:lnTo>
                      <a:pt x="44" y="52"/>
                    </a:lnTo>
                    <a:lnTo>
                      <a:pt x="44" y="23"/>
                    </a:lnTo>
                    <a:lnTo>
                      <a:pt x="30" y="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80" name="Freeform 326"/>
              <p:cNvSpPr>
                <a:spLocks/>
              </p:cNvSpPr>
              <p:nvPr/>
            </p:nvSpPr>
            <p:spPr bwMode="grayWhite">
              <a:xfrm>
                <a:off x="7032625" y="4508500"/>
                <a:ext cx="252413" cy="139700"/>
              </a:xfrm>
              <a:custGeom>
                <a:avLst/>
                <a:gdLst>
                  <a:gd name="T0" fmla="*/ 2147483647 w 138"/>
                  <a:gd name="T1" fmla="*/ 2147483647 h 80"/>
                  <a:gd name="T2" fmla="*/ 2147483647 w 138"/>
                  <a:gd name="T3" fmla="*/ 2147483647 h 80"/>
                  <a:gd name="T4" fmla="*/ 2147483647 w 138"/>
                  <a:gd name="T5" fmla="*/ 2147483647 h 80"/>
                  <a:gd name="T6" fmla="*/ 2147483647 w 138"/>
                  <a:gd name="T7" fmla="*/ 2147483647 h 80"/>
                  <a:gd name="T8" fmla="*/ 2147483647 w 138"/>
                  <a:gd name="T9" fmla="*/ 2147483647 h 80"/>
                  <a:gd name="T10" fmla="*/ 2147483647 w 138"/>
                  <a:gd name="T11" fmla="*/ 2147483647 h 80"/>
                  <a:gd name="T12" fmla="*/ 2147483647 w 138"/>
                  <a:gd name="T13" fmla="*/ 2147483647 h 80"/>
                  <a:gd name="T14" fmla="*/ 2147483647 w 138"/>
                  <a:gd name="T15" fmla="*/ 2147483647 h 80"/>
                  <a:gd name="T16" fmla="*/ 0 w 138"/>
                  <a:gd name="T17" fmla="*/ 2147483647 h 80"/>
                  <a:gd name="T18" fmla="*/ 2147483647 w 138"/>
                  <a:gd name="T19" fmla="*/ 2147483647 h 80"/>
                  <a:gd name="T20" fmla="*/ 2147483647 w 138"/>
                  <a:gd name="T21" fmla="*/ 2147483647 h 80"/>
                  <a:gd name="T22" fmla="*/ 2147483647 w 138"/>
                  <a:gd name="T23" fmla="*/ 2147483647 h 80"/>
                  <a:gd name="T24" fmla="*/ 2147483647 w 138"/>
                  <a:gd name="T25" fmla="*/ 2147483647 h 80"/>
                  <a:gd name="T26" fmla="*/ 2147483647 w 138"/>
                  <a:gd name="T27" fmla="*/ 2147483647 h 80"/>
                  <a:gd name="T28" fmla="*/ 2147483647 w 138"/>
                  <a:gd name="T29" fmla="*/ 2147483647 h 80"/>
                  <a:gd name="T30" fmla="*/ 2147483647 w 138"/>
                  <a:gd name="T31" fmla="*/ 2147483647 h 80"/>
                  <a:gd name="T32" fmla="*/ 2147483647 w 138"/>
                  <a:gd name="T33" fmla="*/ 2147483647 h 80"/>
                  <a:gd name="T34" fmla="*/ 2147483647 w 138"/>
                  <a:gd name="T35" fmla="*/ 2147483647 h 80"/>
                  <a:gd name="T36" fmla="*/ 2147483647 w 138"/>
                  <a:gd name="T37" fmla="*/ 2147483647 h 80"/>
                  <a:gd name="T38" fmla="*/ 2147483647 w 138"/>
                  <a:gd name="T39" fmla="*/ 2147483647 h 80"/>
                  <a:gd name="T40" fmla="*/ 2147483647 w 138"/>
                  <a:gd name="T41" fmla="*/ 2147483647 h 80"/>
                  <a:gd name="T42" fmla="*/ 2147483647 w 138"/>
                  <a:gd name="T43" fmla="*/ 0 h 80"/>
                  <a:gd name="T44" fmla="*/ 2147483647 w 138"/>
                  <a:gd name="T45" fmla="*/ 2147483647 h 80"/>
                  <a:gd name="T46" fmla="*/ 2147483647 w 138"/>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8" h="80">
                    <a:moveTo>
                      <a:pt x="80" y="23"/>
                    </a:moveTo>
                    <a:lnTo>
                      <a:pt x="87" y="23"/>
                    </a:lnTo>
                    <a:lnTo>
                      <a:pt x="80" y="37"/>
                    </a:lnTo>
                    <a:lnTo>
                      <a:pt x="73" y="37"/>
                    </a:lnTo>
                    <a:lnTo>
                      <a:pt x="59" y="37"/>
                    </a:lnTo>
                    <a:lnTo>
                      <a:pt x="43" y="52"/>
                    </a:lnTo>
                    <a:lnTo>
                      <a:pt x="29" y="52"/>
                    </a:lnTo>
                    <a:lnTo>
                      <a:pt x="29" y="73"/>
                    </a:lnTo>
                    <a:lnTo>
                      <a:pt x="0" y="73"/>
                    </a:lnTo>
                    <a:lnTo>
                      <a:pt x="14" y="80"/>
                    </a:lnTo>
                    <a:lnTo>
                      <a:pt x="36" y="80"/>
                    </a:lnTo>
                    <a:lnTo>
                      <a:pt x="43" y="73"/>
                    </a:lnTo>
                    <a:lnTo>
                      <a:pt x="59" y="80"/>
                    </a:lnTo>
                    <a:lnTo>
                      <a:pt x="73" y="73"/>
                    </a:lnTo>
                    <a:lnTo>
                      <a:pt x="95" y="37"/>
                    </a:lnTo>
                    <a:lnTo>
                      <a:pt x="123" y="37"/>
                    </a:lnTo>
                    <a:lnTo>
                      <a:pt x="131" y="37"/>
                    </a:lnTo>
                    <a:lnTo>
                      <a:pt x="123" y="23"/>
                    </a:lnTo>
                    <a:lnTo>
                      <a:pt x="138" y="23"/>
                    </a:lnTo>
                    <a:lnTo>
                      <a:pt x="116" y="16"/>
                    </a:lnTo>
                    <a:lnTo>
                      <a:pt x="116" y="9"/>
                    </a:lnTo>
                    <a:lnTo>
                      <a:pt x="102" y="0"/>
                    </a:lnTo>
                    <a:lnTo>
                      <a:pt x="87" y="16"/>
                    </a:lnTo>
                    <a:lnTo>
                      <a:pt x="80" y="23"/>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81" name="Freeform 327"/>
              <p:cNvSpPr>
                <a:spLocks/>
              </p:cNvSpPr>
              <p:nvPr/>
            </p:nvSpPr>
            <p:spPr bwMode="grayWhite">
              <a:xfrm>
                <a:off x="7137400" y="4546600"/>
                <a:ext cx="50800" cy="23813"/>
              </a:xfrm>
              <a:custGeom>
                <a:avLst/>
                <a:gdLst>
                  <a:gd name="T0" fmla="*/ 0 w 28"/>
                  <a:gd name="T1" fmla="*/ 2147483647 h 14"/>
                  <a:gd name="T2" fmla="*/ 2147483647 w 28"/>
                  <a:gd name="T3" fmla="*/ 2147483647 h 14"/>
                  <a:gd name="T4" fmla="*/ 2147483647 w 28"/>
                  <a:gd name="T5" fmla="*/ 2147483647 h 14"/>
                  <a:gd name="T6" fmla="*/ 2147483647 w 28"/>
                  <a:gd name="T7" fmla="*/ 0 h 14"/>
                  <a:gd name="T8" fmla="*/ 2147483647 w 28"/>
                  <a:gd name="T9" fmla="*/ 0 h 14"/>
                  <a:gd name="T10" fmla="*/ 0 w 28"/>
                  <a:gd name="T11" fmla="*/ 2147483647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4">
                    <a:moveTo>
                      <a:pt x="0" y="14"/>
                    </a:moveTo>
                    <a:lnTo>
                      <a:pt x="14" y="14"/>
                    </a:lnTo>
                    <a:lnTo>
                      <a:pt x="21" y="14"/>
                    </a:lnTo>
                    <a:lnTo>
                      <a:pt x="28" y="0"/>
                    </a:lnTo>
                    <a:lnTo>
                      <a:pt x="21" y="0"/>
                    </a:lnTo>
                    <a:lnTo>
                      <a:pt x="0" y="14"/>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82" name="Freeform 328"/>
              <p:cNvSpPr>
                <a:spLocks/>
              </p:cNvSpPr>
              <p:nvPr/>
            </p:nvSpPr>
            <p:spPr bwMode="grayWhite">
              <a:xfrm>
                <a:off x="7015163" y="4570413"/>
                <a:ext cx="257175" cy="207962"/>
              </a:xfrm>
              <a:custGeom>
                <a:avLst/>
                <a:gdLst>
                  <a:gd name="T0" fmla="*/ 2147483647 w 138"/>
                  <a:gd name="T1" fmla="*/ 2147483647 h 116"/>
                  <a:gd name="T2" fmla="*/ 2147483647 w 138"/>
                  <a:gd name="T3" fmla="*/ 2147483647 h 116"/>
                  <a:gd name="T4" fmla="*/ 2147483647 w 138"/>
                  <a:gd name="T5" fmla="*/ 2147483647 h 116"/>
                  <a:gd name="T6" fmla="*/ 2147483647 w 138"/>
                  <a:gd name="T7" fmla="*/ 2147483647 h 116"/>
                  <a:gd name="T8" fmla="*/ 2147483647 w 138"/>
                  <a:gd name="T9" fmla="*/ 2147483647 h 116"/>
                  <a:gd name="T10" fmla="*/ 2147483647 w 138"/>
                  <a:gd name="T11" fmla="*/ 2147483647 h 116"/>
                  <a:gd name="T12" fmla="*/ 2147483647 w 138"/>
                  <a:gd name="T13" fmla="*/ 0 h 116"/>
                  <a:gd name="T14" fmla="*/ 2147483647 w 138"/>
                  <a:gd name="T15" fmla="*/ 0 h 116"/>
                  <a:gd name="T16" fmla="*/ 2147483647 w 138"/>
                  <a:gd name="T17" fmla="*/ 2147483647 h 116"/>
                  <a:gd name="T18" fmla="*/ 2147483647 w 138"/>
                  <a:gd name="T19" fmla="*/ 2147483647 h 116"/>
                  <a:gd name="T20" fmla="*/ 2147483647 w 138"/>
                  <a:gd name="T21" fmla="*/ 2147483647 h 116"/>
                  <a:gd name="T22" fmla="*/ 2147483647 w 138"/>
                  <a:gd name="T23" fmla="*/ 2147483647 h 116"/>
                  <a:gd name="T24" fmla="*/ 2147483647 w 138"/>
                  <a:gd name="T25" fmla="*/ 2147483647 h 116"/>
                  <a:gd name="T26" fmla="*/ 2147483647 w 138"/>
                  <a:gd name="T27" fmla="*/ 2147483647 h 116"/>
                  <a:gd name="T28" fmla="*/ 2147483647 w 138"/>
                  <a:gd name="T29" fmla="*/ 2147483647 h 116"/>
                  <a:gd name="T30" fmla="*/ 2147483647 w 138"/>
                  <a:gd name="T31" fmla="*/ 2147483647 h 116"/>
                  <a:gd name="T32" fmla="*/ 2147483647 w 138"/>
                  <a:gd name="T33" fmla="*/ 2147483647 h 116"/>
                  <a:gd name="T34" fmla="*/ 2147483647 w 138"/>
                  <a:gd name="T35" fmla="*/ 2147483647 h 116"/>
                  <a:gd name="T36" fmla="*/ 2147483647 w 138"/>
                  <a:gd name="T37" fmla="*/ 2147483647 h 116"/>
                  <a:gd name="T38" fmla="*/ 2147483647 w 138"/>
                  <a:gd name="T39" fmla="*/ 2147483647 h 116"/>
                  <a:gd name="T40" fmla="*/ 2147483647 w 138"/>
                  <a:gd name="T41" fmla="*/ 2147483647 h 116"/>
                  <a:gd name="T42" fmla="*/ 2147483647 w 138"/>
                  <a:gd name="T43" fmla="*/ 2147483647 h 116"/>
                  <a:gd name="T44" fmla="*/ 2147483647 w 138"/>
                  <a:gd name="T45" fmla="*/ 2147483647 h 116"/>
                  <a:gd name="T46" fmla="*/ 2147483647 w 138"/>
                  <a:gd name="T47" fmla="*/ 2147483647 h 116"/>
                  <a:gd name="T48" fmla="*/ 2147483647 w 138"/>
                  <a:gd name="T49" fmla="*/ 2147483647 h 116"/>
                  <a:gd name="T50" fmla="*/ 0 w 138"/>
                  <a:gd name="T51" fmla="*/ 2147483647 h 116"/>
                  <a:gd name="T52" fmla="*/ 2147483647 w 138"/>
                  <a:gd name="T53" fmla="*/ 2147483647 h 1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116">
                    <a:moveTo>
                      <a:pt x="7" y="36"/>
                    </a:moveTo>
                    <a:lnTo>
                      <a:pt x="21" y="43"/>
                    </a:lnTo>
                    <a:lnTo>
                      <a:pt x="43" y="43"/>
                    </a:lnTo>
                    <a:lnTo>
                      <a:pt x="50" y="36"/>
                    </a:lnTo>
                    <a:lnTo>
                      <a:pt x="66" y="43"/>
                    </a:lnTo>
                    <a:lnTo>
                      <a:pt x="80" y="36"/>
                    </a:lnTo>
                    <a:lnTo>
                      <a:pt x="102" y="0"/>
                    </a:lnTo>
                    <a:lnTo>
                      <a:pt x="130" y="0"/>
                    </a:lnTo>
                    <a:lnTo>
                      <a:pt x="123" y="15"/>
                    </a:lnTo>
                    <a:lnTo>
                      <a:pt x="130" y="29"/>
                    </a:lnTo>
                    <a:lnTo>
                      <a:pt x="123" y="36"/>
                    </a:lnTo>
                    <a:lnTo>
                      <a:pt x="138" y="43"/>
                    </a:lnTo>
                    <a:lnTo>
                      <a:pt x="130" y="50"/>
                    </a:lnTo>
                    <a:lnTo>
                      <a:pt x="109" y="72"/>
                    </a:lnTo>
                    <a:lnTo>
                      <a:pt x="102" y="86"/>
                    </a:lnTo>
                    <a:lnTo>
                      <a:pt x="109" y="86"/>
                    </a:lnTo>
                    <a:lnTo>
                      <a:pt x="102" y="102"/>
                    </a:lnTo>
                    <a:lnTo>
                      <a:pt x="87" y="116"/>
                    </a:lnTo>
                    <a:lnTo>
                      <a:pt x="80" y="102"/>
                    </a:lnTo>
                    <a:lnTo>
                      <a:pt x="57" y="102"/>
                    </a:lnTo>
                    <a:lnTo>
                      <a:pt x="43" y="102"/>
                    </a:lnTo>
                    <a:lnTo>
                      <a:pt x="43" y="93"/>
                    </a:lnTo>
                    <a:lnTo>
                      <a:pt x="21" y="93"/>
                    </a:lnTo>
                    <a:lnTo>
                      <a:pt x="14" y="79"/>
                    </a:lnTo>
                    <a:lnTo>
                      <a:pt x="7" y="58"/>
                    </a:lnTo>
                    <a:lnTo>
                      <a:pt x="0" y="43"/>
                    </a:lnTo>
                    <a:lnTo>
                      <a:pt x="7" y="36"/>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83" name="Freeform 329"/>
              <p:cNvSpPr>
                <a:spLocks/>
              </p:cNvSpPr>
              <p:nvPr/>
            </p:nvSpPr>
            <p:spPr bwMode="grayWhite">
              <a:xfrm>
                <a:off x="7546975" y="4956175"/>
                <a:ext cx="41275" cy="23813"/>
              </a:xfrm>
              <a:custGeom>
                <a:avLst/>
                <a:gdLst>
                  <a:gd name="T0" fmla="*/ 0 w 22"/>
                  <a:gd name="T1" fmla="*/ 2147483647 h 15"/>
                  <a:gd name="T2" fmla="*/ 2147483647 w 22"/>
                  <a:gd name="T3" fmla="*/ 2147483647 h 15"/>
                  <a:gd name="T4" fmla="*/ 2147483647 w 22"/>
                  <a:gd name="T5" fmla="*/ 0 h 15"/>
                  <a:gd name="T6" fmla="*/ 0 w 22"/>
                  <a:gd name="T7" fmla="*/ 0 h 15"/>
                  <a:gd name="T8" fmla="*/ 0 w 22"/>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0" y="15"/>
                    </a:moveTo>
                    <a:lnTo>
                      <a:pt x="15" y="15"/>
                    </a:lnTo>
                    <a:lnTo>
                      <a:pt x="22" y="0"/>
                    </a:lnTo>
                    <a:lnTo>
                      <a:pt x="0" y="0"/>
                    </a:lnTo>
                    <a:lnTo>
                      <a:pt x="0" y="15"/>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84" name="Freeform 330"/>
              <p:cNvSpPr>
                <a:spLocks/>
              </p:cNvSpPr>
              <p:nvPr/>
            </p:nvSpPr>
            <p:spPr bwMode="grayWhite">
              <a:xfrm>
                <a:off x="6670675" y="4535488"/>
                <a:ext cx="280988" cy="280987"/>
              </a:xfrm>
              <a:custGeom>
                <a:avLst/>
                <a:gdLst>
                  <a:gd name="T0" fmla="*/ 0 w 152"/>
                  <a:gd name="T1" fmla="*/ 0 h 159"/>
                  <a:gd name="T2" fmla="*/ 0 w 152"/>
                  <a:gd name="T3" fmla="*/ 2147483647 h 159"/>
                  <a:gd name="T4" fmla="*/ 2147483647 w 152"/>
                  <a:gd name="T5" fmla="*/ 2147483647 h 159"/>
                  <a:gd name="T6" fmla="*/ 2147483647 w 152"/>
                  <a:gd name="T7" fmla="*/ 2147483647 h 159"/>
                  <a:gd name="T8" fmla="*/ 2147483647 w 152"/>
                  <a:gd name="T9" fmla="*/ 2147483647 h 159"/>
                  <a:gd name="T10" fmla="*/ 2147483647 w 152"/>
                  <a:gd name="T11" fmla="*/ 2147483647 h 159"/>
                  <a:gd name="T12" fmla="*/ 2147483647 w 152"/>
                  <a:gd name="T13" fmla="*/ 2147483647 h 159"/>
                  <a:gd name="T14" fmla="*/ 2147483647 w 152"/>
                  <a:gd name="T15" fmla="*/ 2147483647 h 159"/>
                  <a:gd name="T16" fmla="*/ 2147483647 w 152"/>
                  <a:gd name="T17" fmla="*/ 2147483647 h 159"/>
                  <a:gd name="T18" fmla="*/ 2147483647 w 152"/>
                  <a:gd name="T19" fmla="*/ 2147483647 h 159"/>
                  <a:gd name="T20" fmla="*/ 2147483647 w 152"/>
                  <a:gd name="T21" fmla="*/ 2147483647 h 159"/>
                  <a:gd name="T22" fmla="*/ 2147483647 w 152"/>
                  <a:gd name="T23" fmla="*/ 2147483647 h 159"/>
                  <a:gd name="T24" fmla="*/ 2147483647 w 152"/>
                  <a:gd name="T25" fmla="*/ 2147483647 h 159"/>
                  <a:gd name="T26" fmla="*/ 2147483647 w 152"/>
                  <a:gd name="T27" fmla="*/ 2147483647 h 159"/>
                  <a:gd name="T28" fmla="*/ 2147483647 w 152"/>
                  <a:gd name="T29" fmla="*/ 2147483647 h 159"/>
                  <a:gd name="T30" fmla="*/ 2147483647 w 152"/>
                  <a:gd name="T31" fmla="*/ 2147483647 h 159"/>
                  <a:gd name="T32" fmla="*/ 2147483647 w 152"/>
                  <a:gd name="T33" fmla="*/ 2147483647 h 159"/>
                  <a:gd name="T34" fmla="*/ 2147483647 w 152"/>
                  <a:gd name="T35" fmla="*/ 2147483647 h 159"/>
                  <a:gd name="T36" fmla="*/ 2147483647 w 152"/>
                  <a:gd name="T37" fmla="*/ 2147483647 h 159"/>
                  <a:gd name="T38" fmla="*/ 2147483647 w 152"/>
                  <a:gd name="T39" fmla="*/ 2147483647 h 159"/>
                  <a:gd name="T40" fmla="*/ 2147483647 w 152"/>
                  <a:gd name="T41" fmla="*/ 2147483647 h 159"/>
                  <a:gd name="T42" fmla="*/ 0 w 152"/>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2" h="159">
                    <a:moveTo>
                      <a:pt x="0" y="0"/>
                    </a:moveTo>
                    <a:lnTo>
                      <a:pt x="0" y="7"/>
                    </a:lnTo>
                    <a:lnTo>
                      <a:pt x="22" y="28"/>
                    </a:lnTo>
                    <a:lnTo>
                      <a:pt x="36" y="50"/>
                    </a:lnTo>
                    <a:lnTo>
                      <a:pt x="50" y="57"/>
                    </a:lnTo>
                    <a:lnTo>
                      <a:pt x="58" y="71"/>
                    </a:lnTo>
                    <a:lnTo>
                      <a:pt x="72" y="93"/>
                    </a:lnTo>
                    <a:lnTo>
                      <a:pt x="93" y="123"/>
                    </a:lnTo>
                    <a:lnTo>
                      <a:pt x="123" y="159"/>
                    </a:lnTo>
                    <a:lnTo>
                      <a:pt x="145" y="159"/>
                    </a:lnTo>
                    <a:lnTo>
                      <a:pt x="152" y="123"/>
                    </a:lnTo>
                    <a:lnTo>
                      <a:pt x="145" y="107"/>
                    </a:lnTo>
                    <a:lnTo>
                      <a:pt x="138" y="107"/>
                    </a:lnTo>
                    <a:lnTo>
                      <a:pt x="123" y="93"/>
                    </a:lnTo>
                    <a:lnTo>
                      <a:pt x="116" y="93"/>
                    </a:lnTo>
                    <a:lnTo>
                      <a:pt x="116" y="79"/>
                    </a:lnTo>
                    <a:lnTo>
                      <a:pt x="109" y="71"/>
                    </a:lnTo>
                    <a:lnTo>
                      <a:pt x="109" y="64"/>
                    </a:lnTo>
                    <a:lnTo>
                      <a:pt x="79" y="50"/>
                    </a:lnTo>
                    <a:lnTo>
                      <a:pt x="72" y="50"/>
                    </a:lnTo>
                    <a:lnTo>
                      <a:pt x="29" y="7"/>
                    </a:lnTo>
                    <a:lnTo>
                      <a:pt x="0" y="0"/>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85" name="Freeform 331"/>
              <p:cNvSpPr>
                <a:spLocks/>
              </p:cNvSpPr>
              <p:nvPr/>
            </p:nvSpPr>
            <p:spPr bwMode="grayWhite">
              <a:xfrm>
                <a:off x="6938963" y="4816475"/>
                <a:ext cx="225425" cy="61913"/>
              </a:xfrm>
              <a:custGeom>
                <a:avLst/>
                <a:gdLst>
                  <a:gd name="T0" fmla="*/ 0 w 123"/>
                  <a:gd name="T1" fmla="*/ 2147483647 h 35"/>
                  <a:gd name="T2" fmla="*/ 2147483647 w 123"/>
                  <a:gd name="T3" fmla="*/ 2147483647 h 35"/>
                  <a:gd name="T4" fmla="*/ 2147483647 w 123"/>
                  <a:gd name="T5" fmla="*/ 2147483647 h 35"/>
                  <a:gd name="T6" fmla="*/ 2147483647 w 123"/>
                  <a:gd name="T7" fmla="*/ 2147483647 h 35"/>
                  <a:gd name="T8" fmla="*/ 2147483647 w 123"/>
                  <a:gd name="T9" fmla="*/ 2147483647 h 35"/>
                  <a:gd name="T10" fmla="*/ 2147483647 w 123"/>
                  <a:gd name="T11" fmla="*/ 2147483647 h 35"/>
                  <a:gd name="T12" fmla="*/ 2147483647 w 123"/>
                  <a:gd name="T13" fmla="*/ 2147483647 h 35"/>
                  <a:gd name="T14" fmla="*/ 2147483647 w 123"/>
                  <a:gd name="T15" fmla="*/ 2147483647 h 35"/>
                  <a:gd name="T16" fmla="*/ 2147483647 w 123"/>
                  <a:gd name="T17" fmla="*/ 2147483647 h 35"/>
                  <a:gd name="T18" fmla="*/ 2147483647 w 123"/>
                  <a:gd name="T19" fmla="*/ 0 h 35"/>
                  <a:gd name="T20" fmla="*/ 2147483647 w 123"/>
                  <a:gd name="T21" fmla="*/ 0 h 35"/>
                  <a:gd name="T22" fmla="*/ 0 w 123"/>
                  <a:gd name="T23" fmla="*/ 2147483647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 h="35">
                    <a:moveTo>
                      <a:pt x="0" y="14"/>
                    </a:moveTo>
                    <a:lnTo>
                      <a:pt x="36" y="28"/>
                    </a:lnTo>
                    <a:lnTo>
                      <a:pt x="123" y="35"/>
                    </a:lnTo>
                    <a:lnTo>
                      <a:pt x="123" y="28"/>
                    </a:lnTo>
                    <a:lnTo>
                      <a:pt x="100" y="28"/>
                    </a:lnTo>
                    <a:lnTo>
                      <a:pt x="93" y="21"/>
                    </a:lnTo>
                    <a:lnTo>
                      <a:pt x="64" y="14"/>
                    </a:lnTo>
                    <a:lnTo>
                      <a:pt x="64" y="21"/>
                    </a:lnTo>
                    <a:lnTo>
                      <a:pt x="50" y="14"/>
                    </a:lnTo>
                    <a:lnTo>
                      <a:pt x="21" y="0"/>
                    </a:lnTo>
                    <a:lnTo>
                      <a:pt x="7" y="0"/>
                    </a:lnTo>
                    <a:lnTo>
                      <a:pt x="0" y="14"/>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86" name="Freeform 332"/>
              <p:cNvSpPr>
                <a:spLocks/>
              </p:cNvSpPr>
              <p:nvPr/>
            </p:nvSpPr>
            <p:spPr bwMode="grayWhite">
              <a:xfrm>
                <a:off x="7205663" y="4878388"/>
                <a:ext cx="196850" cy="15875"/>
              </a:xfrm>
              <a:custGeom>
                <a:avLst/>
                <a:gdLst>
                  <a:gd name="T0" fmla="*/ 0 w 108"/>
                  <a:gd name="T1" fmla="*/ 2147483647 h 8"/>
                  <a:gd name="T2" fmla="*/ 2147483647 w 108"/>
                  <a:gd name="T3" fmla="*/ 2147483647 h 8"/>
                  <a:gd name="T4" fmla="*/ 2147483647 w 108"/>
                  <a:gd name="T5" fmla="*/ 0 h 8"/>
                  <a:gd name="T6" fmla="*/ 2147483647 w 108"/>
                  <a:gd name="T7" fmla="*/ 2147483647 h 8"/>
                  <a:gd name="T8" fmla="*/ 2147483647 w 108"/>
                  <a:gd name="T9" fmla="*/ 0 h 8"/>
                  <a:gd name="T10" fmla="*/ 2147483647 w 108"/>
                  <a:gd name="T11" fmla="*/ 0 h 8"/>
                  <a:gd name="T12" fmla="*/ 2147483647 w 108"/>
                  <a:gd name="T13" fmla="*/ 0 h 8"/>
                  <a:gd name="T14" fmla="*/ 2147483647 w 108"/>
                  <a:gd name="T15" fmla="*/ 0 h 8"/>
                  <a:gd name="T16" fmla="*/ 2147483647 w 108"/>
                  <a:gd name="T17" fmla="*/ 0 h 8"/>
                  <a:gd name="T18" fmla="*/ 2147483647 w 108"/>
                  <a:gd name="T19" fmla="*/ 0 h 8"/>
                  <a:gd name="T20" fmla="*/ 0 w 108"/>
                  <a:gd name="T21" fmla="*/ 0 h 8"/>
                  <a:gd name="T22" fmla="*/ 0 w 108"/>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8">
                    <a:moveTo>
                      <a:pt x="0" y="8"/>
                    </a:moveTo>
                    <a:lnTo>
                      <a:pt x="7" y="8"/>
                    </a:lnTo>
                    <a:lnTo>
                      <a:pt x="43" y="0"/>
                    </a:lnTo>
                    <a:lnTo>
                      <a:pt x="79" y="8"/>
                    </a:lnTo>
                    <a:lnTo>
                      <a:pt x="108" y="0"/>
                    </a:lnTo>
                    <a:lnTo>
                      <a:pt x="86" y="0"/>
                    </a:lnTo>
                    <a:lnTo>
                      <a:pt x="64" y="0"/>
                    </a:lnTo>
                    <a:lnTo>
                      <a:pt x="43" y="0"/>
                    </a:lnTo>
                    <a:lnTo>
                      <a:pt x="21" y="0"/>
                    </a:lnTo>
                    <a:lnTo>
                      <a:pt x="28" y="0"/>
                    </a:lnTo>
                    <a:lnTo>
                      <a:pt x="0" y="0"/>
                    </a:lnTo>
                    <a:lnTo>
                      <a:pt x="0" y="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87" name="Freeform 333"/>
              <p:cNvSpPr>
                <a:spLocks/>
              </p:cNvSpPr>
              <p:nvPr/>
            </p:nvSpPr>
            <p:spPr bwMode="grayWhite">
              <a:xfrm>
                <a:off x="7375525" y="4878388"/>
                <a:ext cx="107950" cy="52387"/>
              </a:xfrm>
              <a:custGeom>
                <a:avLst/>
                <a:gdLst>
                  <a:gd name="T0" fmla="*/ 0 w 58"/>
                  <a:gd name="T1" fmla="*/ 2147483647 h 29"/>
                  <a:gd name="T2" fmla="*/ 2147483647 w 58"/>
                  <a:gd name="T3" fmla="*/ 2147483647 h 29"/>
                  <a:gd name="T4" fmla="*/ 2147483647 w 58"/>
                  <a:gd name="T5" fmla="*/ 0 h 29"/>
                  <a:gd name="T6" fmla="*/ 2147483647 w 58"/>
                  <a:gd name="T7" fmla="*/ 0 h 29"/>
                  <a:gd name="T8" fmla="*/ 2147483647 w 58"/>
                  <a:gd name="T9" fmla="*/ 2147483647 h 29"/>
                  <a:gd name="T10" fmla="*/ 0 w 58"/>
                  <a:gd name="T11" fmla="*/ 2147483647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9">
                    <a:moveTo>
                      <a:pt x="0" y="29"/>
                    </a:moveTo>
                    <a:lnTo>
                      <a:pt x="22" y="29"/>
                    </a:lnTo>
                    <a:lnTo>
                      <a:pt x="58" y="0"/>
                    </a:lnTo>
                    <a:lnTo>
                      <a:pt x="29" y="0"/>
                    </a:lnTo>
                    <a:lnTo>
                      <a:pt x="14" y="22"/>
                    </a:lnTo>
                    <a:lnTo>
                      <a:pt x="0" y="2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88" name="Rectangle 334"/>
              <p:cNvSpPr>
                <a:spLocks noChangeArrowheads="1"/>
              </p:cNvSpPr>
              <p:nvPr/>
            </p:nvSpPr>
            <p:spPr bwMode="grayWhite">
              <a:xfrm>
                <a:off x="6977063" y="4737100"/>
                <a:ext cx="26987" cy="14288"/>
              </a:xfrm>
              <a:prstGeom prst="rect">
                <a:avLst/>
              </a:prstGeom>
              <a:solidFill>
                <a:srgbClr val="DDDDDD"/>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1350" dirty="0">
                  <a:latin typeface="+mn-lt"/>
                </a:endParaRPr>
              </a:p>
            </p:txBody>
          </p:sp>
          <p:sp>
            <p:nvSpPr>
              <p:cNvPr id="289" name="Freeform 335"/>
              <p:cNvSpPr>
                <a:spLocks/>
              </p:cNvSpPr>
              <p:nvPr/>
            </p:nvSpPr>
            <p:spPr bwMode="grayWhite">
              <a:xfrm>
                <a:off x="7272338" y="4635500"/>
                <a:ext cx="157162" cy="180975"/>
              </a:xfrm>
              <a:custGeom>
                <a:avLst/>
                <a:gdLst>
                  <a:gd name="T0" fmla="*/ 0 w 87"/>
                  <a:gd name="T1" fmla="*/ 2147483647 h 102"/>
                  <a:gd name="T2" fmla="*/ 0 w 87"/>
                  <a:gd name="T3" fmla="*/ 2147483647 h 102"/>
                  <a:gd name="T4" fmla="*/ 2147483647 w 87"/>
                  <a:gd name="T5" fmla="*/ 2147483647 h 102"/>
                  <a:gd name="T6" fmla="*/ 2147483647 w 87"/>
                  <a:gd name="T7" fmla="*/ 2147483647 h 102"/>
                  <a:gd name="T8" fmla="*/ 2147483647 w 87"/>
                  <a:gd name="T9" fmla="*/ 2147483647 h 102"/>
                  <a:gd name="T10" fmla="*/ 2147483647 w 87"/>
                  <a:gd name="T11" fmla="*/ 2147483647 h 102"/>
                  <a:gd name="T12" fmla="*/ 2147483647 w 87"/>
                  <a:gd name="T13" fmla="*/ 2147483647 h 102"/>
                  <a:gd name="T14" fmla="*/ 2147483647 w 87"/>
                  <a:gd name="T15" fmla="*/ 2147483647 h 102"/>
                  <a:gd name="T16" fmla="*/ 2147483647 w 87"/>
                  <a:gd name="T17" fmla="*/ 2147483647 h 102"/>
                  <a:gd name="T18" fmla="*/ 2147483647 w 87"/>
                  <a:gd name="T19" fmla="*/ 2147483647 h 102"/>
                  <a:gd name="T20" fmla="*/ 2147483647 w 87"/>
                  <a:gd name="T21" fmla="*/ 2147483647 h 102"/>
                  <a:gd name="T22" fmla="*/ 2147483647 w 87"/>
                  <a:gd name="T23" fmla="*/ 2147483647 h 102"/>
                  <a:gd name="T24" fmla="*/ 2147483647 w 87"/>
                  <a:gd name="T25" fmla="*/ 2147483647 h 102"/>
                  <a:gd name="T26" fmla="*/ 2147483647 w 87"/>
                  <a:gd name="T27" fmla="*/ 2147483647 h 102"/>
                  <a:gd name="T28" fmla="*/ 2147483647 w 87"/>
                  <a:gd name="T29" fmla="*/ 2147483647 h 102"/>
                  <a:gd name="T30" fmla="*/ 2147483647 w 87"/>
                  <a:gd name="T31" fmla="*/ 2147483647 h 102"/>
                  <a:gd name="T32" fmla="*/ 2147483647 w 87"/>
                  <a:gd name="T33" fmla="*/ 2147483647 h 102"/>
                  <a:gd name="T34" fmla="*/ 2147483647 w 87"/>
                  <a:gd name="T35" fmla="*/ 2147483647 h 102"/>
                  <a:gd name="T36" fmla="*/ 2147483647 w 87"/>
                  <a:gd name="T37" fmla="*/ 2147483647 h 102"/>
                  <a:gd name="T38" fmla="*/ 2147483647 w 87"/>
                  <a:gd name="T39" fmla="*/ 2147483647 h 102"/>
                  <a:gd name="T40" fmla="*/ 2147483647 w 87"/>
                  <a:gd name="T41" fmla="*/ 2147483647 h 102"/>
                  <a:gd name="T42" fmla="*/ 2147483647 w 87"/>
                  <a:gd name="T43" fmla="*/ 2147483647 h 102"/>
                  <a:gd name="T44" fmla="*/ 2147483647 w 87"/>
                  <a:gd name="T45" fmla="*/ 2147483647 h 102"/>
                  <a:gd name="T46" fmla="*/ 2147483647 w 87"/>
                  <a:gd name="T47" fmla="*/ 2147483647 h 102"/>
                  <a:gd name="T48" fmla="*/ 2147483647 w 87"/>
                  <a:gd name="T49" fmla="*/ 2147483647 h 102"/>
                  <a:gd name="T50" fmla="*/ 2147483647 w 87"/>
                  <a:gd name="T51" fmla="*/ 2147483647 h 102"/>
                  <a:gd name="T52" fmla="*/ 2147483647 w 87"/>
                  <a:gd name="T53" fmla="*/ 0 h 102"/>
                  <a:gd name="T54" fmla="*/ 2147483647 w 87"/>
                  <a:gd name="T55" fmla="*/ 2147483647 h 102"/>
                  <a:gd name="T56" fmla="*/ 2147483647 w 87"/>
                  <a:gd name="T57" fmla="*/ 2147483647 h 102"/>
                  <a:gd name="T58" fmla="*/ 2147483647 w 87"/>
                  <a:gd name="T59" fmla="*/ 2147483647 h 102"/>
                  <a:gd name="T60" fmla="*/ 2147483647 w 87"/>
                  <a:gd name="T61" fmla="*/ 2147483647 h 102"/>
                  <a:gd name="T62" fmla="*/ 2147483647 w 87"/>
                  <a:gd name="T63" fmla="*/ 2147483647 h 102"/>
                  <a:gd name="T64" fmla="*/ 2147483647 w 87"/>
                  <a:gd name="T65" fmla="*/ 2147483647 h 102"/>
                  <a:gd name="T66" fmla="*/ 0 w 87"/>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 h="102">
                    <a:moveTo>
                      <a:pt x="0" y="57"/>
                    </a:moveTo>
                    <a:lnTo>
                      <a:pt x="0" y="66"/>
                    </a:lnTo>
                    <a:lnTo>
                      <a:pt x="7" y="66"/>
                    </a:lnTo>
                    <a:lnTo>
                      <a:pt x="7" y="80"/>
                    </a:lnTo>
                    <a:lnTo>
                      <a:pt x="7" y="102"/>
                    </a:lnTo>
                    <a:lnTo>
                      <a:pt x="14" y="94"/>
                    </a:lnTo>
                    <a:lnTo>
                      <a:pt x="14" y="66"/>
                    </a:lnTo>
                    <a:lnTo>
                      <a:pt x="28" y="57"/>
                    </a:lnTo>
                    <a:lnTo>
                      <a:pt x="35" y="57"/>
                    </a:lnTo>
                    <a:lnTo>
                      <a:pt x="28" y="66"/>
                    </a:lnTo>
                    <a:lnTo>
                      <a:pt x="35" y="80"/>
                    </a:lnTo>
                    <a:lnTo>
                      <a:pt x="35" y="87"/>
                    </a:lnTo>
                    <a:lnTo>
                      <a:pt x="50" y="87"/>
                    </a:lnTo>
                    <a:lnTo>
                      <a:pt x="50" y="102"/>
                    </a:lnTo>
                    <a:lnTo>
                      <a:pt x="58" y="94"/>
                    </a:lnTo>
                    <a:lnTo>
                      <a:pt x="58" y="87"/>
                    </a:lnTo>
                    <a:lnTo>
                      <a:pt x="43" y="66"/>
                    </a:lnTo>
                    <a:lnTo>
                      <a:pt x="50" y="66"/>
                    </a:lnTo>
                    <a:lnTo>
                      <a:pt x="35" y="50"/>
                    </a:lnTo>
                    <a:lnTo>
                      <a:pt x="50" y="36"/>
                    </a:lnTo>
                    <a:lnTo>
                      <a:pt x="58" y="36"/>
                    </a:lnTo>
                    <a:lnTo>
                      <a:pt x="28" y="43"/>
                    </a:lnTo>
                    <a:lnTo>
                      <a:pt x="14" y="36"/>
                    </a:lnTo>
                    <a:lnTo>
                      <a:pt x="14" y="22"/>
                    </a:lnTo>
                    <a:lnTo>
                      <a:pt x="28" y="14"/>
                    </a:lnTo>
                    <a:lnTo>
                      <a:pt x="80" y="14"/>
                    </a:lnTo>
                    <a:lnTo>
                      <a:pt x="87" y="0"/>
                    </a:lnTo>
                    <a:lnTo>
                      <a:pt x="72" y="7"/>
                    </a:lnTo>
                    <a:lnTo>
                      <a:pt x="50" y="14"/>
                    </a:lnTo>
                    <a:lnTo>
                      <a:pt x="28" y="7"/>
                    </a:lnTo>
                    <a:lnTo>
                      <a:pt x="28" y="14"/>
                    </a:lnTo>
                    <a:lnTo>
                      <a:pt x="14" y="14"/>
                    </a:lnTo>
                    <a:lnTo>
                      <a:pt x="14" y="36"/>
                    </a:lnTo>
                    <a:lnTo>
                      <a:pt x="0" y="5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0" name="Freeform 336"/>
              <p:cNvSpPr>
                <a:spLocks/>
              </p:cNvSpPr>
              <p:nvPr/>
            </p:nvSpPr>
            <p:spPr bwMode="grayWhite">
              <a:xfrm>
                <a:off x="7483475" y="4625975"/>
                <a:ext cx="26988" cy="76200"/>
              </a:xfrm>
              <a:custGeom>
                <a:avLst/>
                <a:gdLst>
                  <a:gd name="T0" fmla="*/ 0 w 14"/>
                  <a:gd name="T1" fmla="*/ 2147483647 h 43"/>
                  <a:gd name="T2" fmla="*/ 2147483647 w 14"/>
                  <a:gd name="T3" fmla="*/ 2147483647 h 43"/>
                  <a:gd name="T4" fmla="*/ 2147483647 w 14"/>
                  <a:gd name="T5" fmla="*/ 2147483647 h 43"/>
                  <a:gd name="T6" fmla="*/ 2147483647 w 14"/>
                  <a:gd name="T7" fmla="*/ 2147483647 h 43"/>
                  <a:gd name="T8" fmla="*/ 2147483647 w 14"/>
                  <a:gd name="T9" fmla="*/ 2147483647 h 43"/>
                  <a:gd name="T10" fmla="*/ 2147483647 w 14"/>
                  <a:gd name="T11" fmla="*/ 2147483647 h 43"/>
                  <a:gd name="T12" fmla="*/ 2147483647 w 14"/>
                  <a:gd name="T13" fmla="*/ 2147483647 h 43"/>
                  <a:gd name="T14" fmla="*/ 2147483647 w 14"/>
                  <a:gd name="T15" fmla="*/ 2147483647 h 43"/>
                  <a:gd name="T16" fmla="*/ 2147483647 w 14"/>
                  <a:gd name="T17" fmla="*/ 2147483647 h 43"/>
                  <a:gd name="T18" fmla="*/ 2147483647 w 14"/>
                  <a:gd name="T19" fmla="*/ 0 h 43"/>
                  <a:gd name="T20" fmla="*/ 0 w 14"/>
                  <a:gd name="T21" fmla="*/ 214748364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43">
                    <a:moveTo>
                      <a:pt x="0" y="14"/>
                    </a:moveTo>
                    <a:lnTo>
                      <a:pt x="7" y="29"/>
                    </a:lnTo>
                    <a:lnTo>
                      <a:pt x="14" y="43"/>
                    </a:lnTo>
                    <a:lnTo>
                      <a:pt x="7" y="29"/>
                    </a:lnTo>
                    <a:lnTo>
                      <a:pt x="7" y="21"/>
                    </a:lnTo>
                    <a:lnTo>
                      <a:pt x="14" y="21"/>
                    </a:lnTo>
                    <a:lnTo>
                      <a:pt x="14" y="14"/>
                    </a:lnTo>
                    <a:lnTo>
                      <a:pt x="14" y="7"/>
                    </a:lnTo>
                    <a:lnTo>
                      <a:pt x="14" y="14"/>
                    </a:lnTo>
                    <a:lnTo>
                      <a:pt x="7" y="0"/>
                    </a:lnTo>
                    <a:lnTo>
                      <a:pt x="0"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1" name="Freeform 337"/>
              <p:cNvSpPr>
                <a:spLocks/>
              </p:cNvSpPr>
              <p:nvPr/>
            </p:nvSpPr>
            <p:spPr bwMode="grayWhite">
              <a:xfrm>
                <a:off x="7443788" y="4751388"/>
                <a:ext cx="39687" cy="26987"/>
              </a:xfrm>
              <a:custGeom>
                <a:avLst/>
                <a:gdLst>
                  <a:gd name="T0" fmla="*/ 0 w 22"/>
                  <a:gd name="T1" fmla="*/ 0 h 14"/>
                  <a:gd name="T2" fmla="*/ 2147483647 w 22"/>
                  <a:gd name="T3" fmla="*/ 2147483647 h 14"/>
                  <a:gd name="T4" fmla="*/ 2147483647 w 22"/>
                  <a:gd name="T5" fmla="*/ 0 h 14"/>
                  <a:gd name="T6" fmla="*/ 0 w 2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4">
                    <a:moveTo>
                      <a:pt x="0" y="0"/>
                    </a:moveTo>
                    <a:lnTo>
                      <a:pt x="22" y="14"/>
                    </a:lnTo>
                    <a:lnTo>
                      <a:pt x="22"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2" name="Freeform 338"/>
              <p:cNvSpPr>
                <a:spLocks/>
              </p:cNvSpPr>
              <p:nvPr/>
            </p:nvSpPr>
            <p:spPr bwMode="grayWhite">
              <a:xfrm>
                <a:off x="7496175" y="4737100"/>
                <a:ext cx="79375" cy="41275"/>
              </a:xfrm>
              <a:custGeom>
                <a:avLst/>
                <a:gdLst>
                  <a:gd name="T0" fmla="*/ 0 w 43"/>
                  <a:gd name="T1" fmla="*/ 2147483647 h 23"/>
                  <a:gd name="T2" fmla="*/ 2147483647 w 43"/>
                  <a:gd name="T3" fmla="*/ 2147483647 h 23"/>
                  <a:gd name="T4" fmla="*/ 2147483647 w 43"/>
                  <a:gd name="T5" fmla="*/ 2147483647 h 23"/>
                  <a:gd name="T6" fmla="*/ 2147483647 w 43"/>
                  <a:gd name="T7" fmla="*/ 0 h 23"/>
                  <a:gd name="T8" fmla="*/ 2147483647 w 43"/>
                  <a:gd name="T9" fmla="*/ 0 h 23"/>
                  <a:gd name="T10" fmla="*/ 0 w 43"/>
                  <a:gd name="T11" fmla="*/ 2147483647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3">
                    <a:moveTo>
                      <a:pt x="0" y="9"/>
                    </a:moveTo>
                    <a:lnTo>
                      <a:pt x="43" y="23"/>
                    </a:lnTo>
                    <a:lnTo>
                      <a:pt x="28" y="9"/>
                    </a:lnTo>
                    <a:lnTo>
                      <a:pt x="21" y="0"/>
                    </a:lnTo>
                    <a:lnTo>
                      <a:pt x="7" y="0"/>
                    </a:lnTo>
                    <a:lnTo>
                      <a:pt x="0" y="9"/>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3" name="Freeform 339"/>
              <p:cNvSpPr>
                <a:spLocks/>
              </p:cNvSpPr>
              <p:nvPr/>
            </p:nvSpPr>
            <p:spPr bwMode="grayWhite">
              <a:xfrm>
                <a:off x="1133475" y="3270250"/>
                <a:ext cx="1450975" cy="766763"/>
              </a:xfrm>
              <a:custGeom>
                <a:avLst/>
                <a:gdLst>
                  <a:gd name="T0" fmla="*/ 2147483647 w 789"/>
                  <a:gd name="T1" fmla="*/ 0 h 433"/>
                  <a:gd name="T2" fmla="*/ 2147483647 w 789"/>
                  <a:gd name="T3" fmla="*/ 2147483647 h 433"/>
                  <a:gd name="T4" fmla="*/ 2147483647 w 789"/>
                  <a:gd name="T5" fmla="*/ 2147483647 h 433"/>
                  <a:gd name="T6" fmla="*/ 2147483647 w 789"/>
                  <a:gd name="T7" fmla="*/ 2147483647 h 433"/>
                  <a:gd name="T8" fmla="*/ 2147483647 w 789"/>
                  <a:gd name="T9" fmla="*/ 2147483647 h 433"/>
                  <a:gd name="T10" fmla="*/ 2147483647 w 789"/>
                  <a:gd name="T11" fmla="*/ 2147483647 h 433"/>
                  <a:gd name="T12" fmla="*/ 2147483647 w 789"/>
                  <a:gd name="T13" fmla="*/ 2147483647 h 433"/>
                  <a:gd name="T14" fmla="*/ 2147483647 w 789"/>
                  <a:gd name="T15" fmla="*/ 2147483647 h 433"/>
                  <a:gd name="T16" fmla="*/ 2147483647 w 789"/>
                  <a:gd name="T17" fmla="*/ 2147483647 h 433"/>
                  <a:gd name="T18" fmla="*/ 2147483647 w 789"/>
                  <a:gd name="T19" fmla="*/ 2147483647 h 433"/>
                  <a:gd name="T20" fmla="*/ 2147483647 w 789"/>
                  <a:gd name="T21" fmla="*/ 2147483647 h 433"/>
                  <a:gd name="T22" fmla="*/ 2147483647 w 789"/>
                  <a:gd name="T23" fmla="*/ 2147483647 h 433"/>
                  <a:gd name="T24" fmla="*/ 2147483647 w 789"/>
                  <a:gd name="T25" fmla="*/ 2147483647 h 433"/>
                  <a:gd name="T26" fmla="*/ 2147483647 w 789"/>
                  <a:gd name="T27" fmla="*/ 2147483647 h 433"/>
                  <a:gd name="T28" fmla="*/ 2147483647 w 789"/>
                  <a:gd name="T29" fmla="*/ 2147483647 h 433"/>
                  <a:gd name="T30" fmla="*/ 2147483647 w 789"/>
                  <a:gd name="T31" fmla="*/ 2147483647 h 433"/>
                  <a:gd name="T32" fmla="*/ 2147483647 w 789"/>
                  <a:gd name="T33" fmla="*/ 2147483647 h 433"/>
                  <a:gd name="T34" fmla="*/ 2147483647 w 789"/>
                  <a:gd name="T35" fmla="*/ 2147483647 h 433"/>
                  <a:gd name="T36" fmla="*/ 2147483647 w 789"/>
                  <a:gd name="T37" fmla="*/ 2147483647 h 433"/>
                  <a:gd name="T38" fmla="*/ 2147483647 w 789"/>
                  <a:gd name="T39" fmla="*/ 2147483647 h 433"/>
                  <a:gd name="T40" fmla="*/ 2147483647 w 789"/>
                  <a:gd name="T41" fmla="*/ 2147483647 h 433"/>
                  <a:gd name="T42" fmla="*/ 2147483647 w 789"/>
                  <a:gd name="T43" fmla="*/ 2147483647 h 433"/>
                  <a:gd name="T44" fmla="*/ 2147483647 w 789"/>
                  <a:gd name="T45" fmla="*/ 2147483647 h 433"/>
                  <a:gd name="T46" fmla="*/ 2147483647 w 789"/>
                  <a:gd name="T47" fmla="*/ 2147483647 h 433"/>
                  <a:gd name="T48" fmla="*/ 2147483647 w 789"/>
                  <a:gd name="T49" fmla="*/ 2147483647 h 433"/>
                  <a:gd name="T50" fmla="*/ 2147483647 w 789"/>
                  <a:gd name="T51" fmla="*/ 2147483647 h 433"/>
                  <a:gd name="T52" fmla="*/ 2147483647 w 789"/>
                  <a:gd name="T53" fmla="*/ 2147483647 h 433"/>
                  <a:gd name="T54" fmla="*/ 2147483647 w 789"/>
                  <a:gd name="T55" fmla="*/ 2147483647 h 433"/>
                  <a:gd name="T56" fmla="*/ 2147483647 w 789"/>
                  <a:gd name="T57" fmla="*/ 2147483647 h 433"/>
                  <a:gd name="T58" fmla="*/ 2147483647 w 789"/>
                  <a:gd name="T59" fmla="*/ 2147483647 h 433"/>
                  <a:gd name="T60" fmla="*/ 2147483647 w 789"/>
                  <a:gd name="T61" fmla="*/ 2147483647 h 433"/>
                  <a:gd name="T62" fmla="*/ 2147483647 w 789"/>
                  <a:gd name="T63" fmla="*/ 2147483647 h 433"/>
                  <a:gd name="T64" fmla="*/ 2147483647 w 789"/>
                  <a:gd name="T65" fmla="*/ 2147483647 h 433"/>
                  <a:gd name="T66" fmla="*/ 2147483647 w 789"/>
                  <a:gd name="T67" fmla="*/ 2147483647 h 433"/>
                  <a:gd name="T68" fmla="*/ 2147483647 w 789"/>
                  <a:gd name="T69" fmla="*/ 2147483647 h 433"/>
                  <a:gd name="T70" fmla="*/ 2147483647 w 789"/>
                  <a:gd name="T71" fmla="*/ 2147483647 h 433"/>
                  <a:gd name="T72" fmla="*/ 2147483647 w 789"/>
                  <a:gd name="T73" fmla="*/ 2147483647 h 433"/>
                  <a:gd name="T74" fmla="*/ 2147483647 w 789"/>
                  <a:gd name="T75" fmla="*/ 2147483647 h 433"/>
                  <a:gd name="T76" fmla="*/ 2147483647 w 789"/>
                  <a:gd name="T77" fmla="*/ 2147483647 h 433"/>
                  <a:gd name="T78" fmla="*/ 2147483647 w 789"/>
                  <a:gd name="T79" fmla="*/ 2147483647 h 433"/>
                  <a:gd name="T80" fmla="*/ 0 w 789"/>
                  <a:gd name="T81" fmla="*/ 2147483647 h 433"/>
                  <a:gd name="T82" fmla="*/ 2147483647 w 789"/>
                  <a:gd name="T83" fmla="*/ 2147483647 h 433"/>
                  <a:gd name="T84" fmla="*/ 2147483647 w 789"/>
                  <a:gd name="T85" fmla="*/ 2147483647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89" h="433">
                    <a:moveTo>
                      <a:pt x="29" y="7"/>
                    </a:moveTo>
                    <a:lnTo>
                      <a:pt x="406" y="7"/>
                    </a:lnTo>
                    <a:lnTo>
                      <a:pt x="413" y="0"/>
                    </a:lnTo>
                    <a:lnTo>
                      <a:pt x="420" y="14"/>
                    </a:lnTo>
                    <a:lnTo>
                      <a:pt x="435" y="14"/>
                    </a:lnTo>
                    <a:lnTo>
                      <a:pt x="456" y="36"/>
                    </a:lnTo>
                    <a:lnTo>
                      <a:pt x="478" y="36"/>
                    </a:lnTo>
                    <a:lnTo>
                      <a:pt x="449" y="57"/>
                    </a:lnTo>
                    <a:lnTo>
                      <a:pt x="463" y="50"/>
                    </a:lnTo>
                    <a:lnTo>
                      <a:pt x="471" y="57"/>
                    </a:lnTo>
                    <a:lnTo>
                      <a:pt x="499" y="50"/>
                    </a:lnTo>
                    <a:lnTo>
                      <a:pt x="499" y="57"/>
                    </a:lnTo>
                    <a:lnTo>
                      <a:pt x="507" y="50"/>
                    </a:lnTo>
                    <a:lnTo>
                      <a:pt x="515" y="57"/>
                    </a:lnTo>
                    <a:lnTo>
                      <a:pt x="543" y="57"/>
                    </a:lnTo>
                    <a:lnTo>
                      <a:pt x="551" y="57"/>
                    </a:lnTo>
                    <a:lnTo>
                      <a:pt x="558" y="64"/>
                    </a:lnTo>
                    <a:lnTo>
                      <a:pt x="558" y="79"/>
                    </a:lnTo>
                    <a:lnTo>
                      <a:pt x="515" y="79"/>
                    </a:lnTo>
                    <a:lnTo>
                      <a:pt x="507" y="107"/>
                    </a:lnTo>
                    <a:lnTo>
                      <a:pt x="515" y="93"/>
                    </a:lnTo>
                    <a:lnTo>
                      <a:pt x="507" y="130"/>
                    </a:lnTo>
                    <a:lnTo>
                      <a:pt x="507" y="151"/>
                    </a:lnTo>
                    <a:lnTo>
                      <a:pt x="507" y="159"/>
                    </a:lnTo>
                    <a:lnTo>
                      <a:pt x="515" y="159"/>
                    </a:lnTo>
                    <a:lnTo>
                      <a:pt x="522" y="151"/>
                    </a:lnTo>
                    <a:lnTo>
                      <a:pt x="522" y="115"/>
                    </a:lnTo>
                    <a:lnTo>
                      <a:pt x="536" y="93"/>
                    </a:lnTo>
                    <a:lnTo>
                      <a:pt x="543" y="86"/>
                    </a:lnTo>
                    <a:lnTo>
                      <a:pt x="543" y="79"/>
                    </a:lnTo>
                    <a:lnTo>
                      <a:pt x="565" y="86"/>
                    </a:lnTo>
                    <a:lnTo>
                      <a:pt x="565" y="107"/>
                    </a:lnTo>
                    <a:lnTo>
                      <a:pt x="558" y="122"/>
                    </a:lnTo>
                    <a:lnTo>
                      <a:pt x="572" y="115"/>
                    </a:lnTo>
                    <a:lnTo>
                      <a:pt x="572" y="130"/>
                    </a:lnTo>
                    <a:lnTo>
                      <a:pt x="587" y="130"/>
                    </a:lnTo>
                    <a:lnTo>
                      <a:pt x="565" y="159"/>
                    </a:lnTo>
                    <a:lnTo>
                      <a:pt x="572" y="159"/>
                    </a:lnTo>
                    <a:lnTo>
                      <a:pt x="594" y="159"/>
                    </a:lnTo>
                    <a:lnTo>
                      <a:pt x="630" y="130"/>
                    </a:lnTo>
                    <a:lnTo>
                      <a:pt x="630" y="122"/>
                    </a:lnTo>
                    <a:lnTo>
                      <a:pt x="658" y="122"/>
                    </a:lnTo>
                    <a:lnTo>
                      <a:pt x="658" y="107"/>
                    </a:lnTo>
                    <a:lnTo>
                      <a:pt x="681" y="93"/>
                    </a:lnTo>
                    <a:lnTo>
                      <a:pt x="724" y="93"/>
                    </a:lnTo>
                    <a:lnTo>
                      <a:pt x="739" y="86"/>
                    </a:lnTo>
                    <a:lnTo>
                      <a:pt x="760" y="43"/>
                    </a:lnTo>
                    <a:lnTo>
                      <a:pt x="767" y="50"/>
                    </a:lnTo>
                    <a:lnTo>
                      <a:pt x="775" y="43"/>
                    </a:lnTo>
                    <a:lnTo>
                      <a:pt x="775" y="50"/>
                    </a:lnTo>
                    <a:lnTo>
                      <a:pt x="782" y="79"/>
                    </a:lnTo>
                    <a:lnTo>
                      <a:pt x="789" y="86"/>
                    </a:lnTo>
                    <a:lnTo>
                      <a:pt x="789" y="93"/>
                    </a:lnTo>
                    <a:lnTo>
                      <a:pt x="782" y="107"/>
                    </a:lnTo>
                    <a:lnTo>
                      <a:pt x="767" y="107"/>
                    </a:lnTo>
                    <a:lnTo>
                      <a:pt x="731" y="137"/>
                    </a:lnTo>
                    <a:lnTo>
                      <a:pt x="739" y="159"/>
                    </a:lnTo>
                    <a:lnTo>
                      <a:pt x="746" y="151"/>
                    </a:lnTo>
                    <a:lnTo>
                      <a:pt x="746" y="166"/>
                    </a:lnTo>
                    <a:lnTo>
                      <a:pt x="724" y="159"/>
                    </a:lnTo>
                    <a:lnTo>
                      <a:pt x="703" y="166"/>
                    </a:lnTo>
                    <a:lnTo>
                      <a:pt x="695" y="173"/>
                    </a:lnTo>
                    <a:lnTo>
                      <a:pt x="688" y="209"/>
                    </a:lnTo>
                    <a:lnTo>
                      <a:pt x="681" y="202"/>
                    </a:lnTo>
                    <a:lnTo>
                      <a:pt x="681" y="209"/>
                    </a:lnTo>
                    <a:lnTo>
                      <a:pt x="674" y="237"/>
                    </a:lnTo>
                    <a:lnTo>
                      <a:pt x="674" y="223"/>
                    </a:lnTo>
                    <a:lnTo>
                      <a:pt x="658" y="209"/>
                    </a:lnTo>
                    <a:lnTo>
                      <a:pt x="658" y="194"/>
                    </a:lnTo>
                    <a:lnTo>
                      <a:pt x="651" y="209"/>
                    </a:lnTo>
                    <a:lnTo>
                      <a:pt x="658" y="237"/>
                    </a:lnTo>
                    <a:lnTo>
                      <a:pt x="674" y="266"/>
                    </a:lnTo>
                    <a:lnTo>
                      <a:pt x="658" y="280"/>
                    </a:lnTo>
                    <a:lnTo>
                      <a:pt x="630" y="303"/>
                    </a:lnTo>
                    <a:lnTo>
                      <a:pt x="601" y="325"/>
                    </a:lnTo>
                    <a:lnTo>
                      <a:pt x="594" y="346"/>
                    </a:lnTo>
                    <a:lnTo>
                      <a:pt x="608" y="403"/>
                    </a:lnTo>
                    <a:lnTo>
                      <a:pt x="608" y="433"/>
                    </a:lnTo>
                    <a:lnTo>
                      <a:pt x="601" y="433"/>
                    </a:lnTo>
                    <a:lnTo>
                      <a:pt x="594" y="426"/>
                    </a:lnTo>
                    <a:lnTo>
                      <a:pt x="572" y="403"/>
                    </a:lnTo>
                    <a:lnTo>
                      <a:pt x="572" y="368"/>
                    </a:lnTo>
                    <a:lnTo>
                      <a:pt x="558" y="353"/>
                    </a:lnTo>
                    <a:lnTo>
                      <a:pt x="543" y="360"/>
                    </a:lnTo>
                    <a:lnTo>
                      <a:pt x="543" y="353"/>
                    </a:lnTo>
                    <a:lnTo>
                      <a:pt x="492" y="353"/>
                    </a:lnTo>
                    <a:lnTo>
                      <a:pt x="478" y="360"/>
                    </a:lnTo>
                    <a:lnTo>
                      <a:pt x="492" y="368"/>
                    </a:lnTo>
                    <a:lnTo>
                      <a:pt x="463" y="368"/>
                    </a:lnTo>
                    <a:lnTo>
                      <a:pt x="456" y="360"/>
                    </a:lnTo>
                    <a:lnTo>
                      <a:pt x="427" y="360"/>
                    </a:lnTo>
                    <a:lnTo>
                      <a:pt x="413" y="368"/>
                    </a:lnTo>
                    <a:lnTo>
                      <a:pt x="376" y="396"/>
                    </a:lnTo>
                    <a:lnTo>
                      <a:pt x="376" y="426"/>
                    </a:lnTo>
                    <a:lnTo>
                      <a:pt x="347" y="419"/>
                    </a:lnTo>
                    <a:lnTo>
                      <a:pt x="319" y="360"/>
                    </a:lnTo>
                    <a:lnTo>
                      <a:pt x="304" y="360"/>
                    </a:lnTo>
                    <a:lnTo>
                      <a:pt x="297" y="368"/>
                    </a:lnTo>
                    <a:lnTo>
                      <a:pt x="290" y="368"/>
                    </a:lnTo>
                    <a:lnTo>
                      <a:pt x="275" y="360"/>
                    </a:lnTo>
                    <a:lnTo>
                      <a:pt x="275" y="346"/>
                    </a:lnTo>
                    <a:lnTo>
                      <a:pt x="254" y="325"/>
                    </a:lnTo>
                    <a:lnTo>
                      <a:pt x="181" y="339"/>
                    </a:lnTo>
                    <a:lnTo>
                      <a:pt x="131" y="317"/>
                    </a:lnTo>
                    <a:lnTo>
                      <a:pt x="109" y="317"/>
                    </a:lnTo>
                    <a:lnTo>
                      <a:pt x="95" y="303"/>
                    </a:lnTo>
                    <a:lnTo>
                      <a:pt x="88" y="303"/>
                    </a:lnTo>
                    <a:lnTo>
                      <a:pt x="88" y="289"/>
                    </a:lnTo>
                    <a:lnTo>
                      <a:pt x="51" y="280"/>
                    </a:lnTo>
                    <a:lnTo>
                      <a:pt x="51" y="273"/>
                    </a:lnTo>
                    <a:lnTo>
                      <a:pt x="36" y="252"/>
                    </a:lnTo>
                    <a:lnTo>
                      <a:pt x="36" y="237"/>
                    </a:lnTo>
                    <a:lnTo>
                      <a:pt x="29" y="237"/>
                    </a:lnTo>
                    <a:lnTo>
                      <a:pt x="29" y="230"/>
                    </a:lnTo>
                    <a:lnTo>
                      <a:pt x="36" y="230"/>
                    </a:lnTo>
                    <a:lnTo>
                      <a:pt x="36" y="223"/>
                    </a:lnTo>
                    <a:lnTo>
                      <a:pt x="22" y="223"/>
                    </a:lnTo>
                    <a:lnTo>
                      <a:pt x="29" y="223"/>
                    </a:lnTo>
                    <a:lnTo>
                      <a:pt x="7" y="202"/>
                    </a:lnTo>
                    <a:lnTo>
                      <a:pt x="7" y="194"/>
                    </a:lnTo>
                    <a:lnTo>
                      <a:pt x="0" y="187"/>
                    </a:lnTo>
                    <a:lnTo>
                      <a:pt x="7" y="159"/>
                    </a:lnTo>
                    <a:lnTo>
                      <a:pt x="0" y="130"/>
                    </a:lnTo>
                    <a:lnTo>
                      <a:pt x="7" y="64"/>
                    </a:lnTo>
                    <a:lnTo>
                      <a:pt x="0" y="21"/>
                    </a:lnTo>
                    <a:lnTo>
                      <a:pt x="22" y="21"/>
                    </a:lnTo>
                    <a:lnTo>
                      <a:pt x="22" y="43"/>
                    </a:lnTo>
                    <a:lnTo>
                      <a:pt x="29" y="43"/>
                    </a:lnTo>
                    <a:lnTo>
                      <a:pt x="29" y="7"/>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4" name="Freeform 340"/>
              <p:cNvSpPr>
                <a:spLocks/>
              </p:cNvSpPr>
              <p:nvPr/>
            </p:nvSpPr>
            <p:spPr bwMode="grayWhite">
              <a:xfrm>
                <a:off x="57150" y="2117725"/>
                <a:ext cx="930275" cy="958850"/>
              </a:xfrm>
              <a:custGeom>
                <a:avLst/>
                <a:gdLst>
                  <a:gd name="T0" fmla="*/ 2147483647 w 506"/>
                  <a:gd name="T1" fmla="*/ 2147483647 h 542"/>
                  <a:gd name="T2" fmla="*/ 2147483647 w 506"/>
                  <a:gd name="T3" fmla="*/ 2147483647 h 542"/>
                  <a:gd name="T4" fmla="*/ 2147483647 w 506"/>
                  <a:gd name="T5" fmla="*/ 2147483647 h 542"/>
                  <a:gd name="T6" fmla="*/ 2147483647 w 506"/>
                  <a:gd name="T7" fmla="*/ 2147483647 h 542"/>
                  <a:gd name="T8" fmla="*/ 2147483647 w 506"/>
                  <a:gd name="T9" fmla="*/ 2147483647 h 542"/>
                  <a:gd name="T10" fmla="*/ 2147483647 w 506"/>
                  <a:gd name="T11" fmla="*/ 2147483647 h 542"/>
                  <a:gd name="T12" fmla="*/ 2147483647 w 506"/>
                  <a:gd name="T13" fmla="*/ 2147483647 h 542"/>
                  <a:gd name="T14" fmla="*/ 2147483647 w 506"/>
                  <a:gd name="T15" fmla="*/ 2147483647 h 542"/>
                  <a:gd name="T16" fmla="*/ 2147483647 w 506"/>
                  <a:gd name="T17" fmla="*/ 2147483647 h 542"/>
                  <a:gd name="T18" fmla="*/ 2147483647 w 506"/>
                  <a:gd name="T19" fmla="*/ 2147483647 h 542"/>
                  <a:gd name="T20" fmla="*/ 2147483647 w 506"/>
                  <a:gd name="T21" fmla="*/ 2147483647 h 542"/>
                  <a:gd name="T22" fmla="*/ 2147483647 w 506"/>
                  <a:gd name="T23" fmla="*/ 2147483647 h 542"/>
                  <a:gd name="T24" fmla="*/ 2147483647 w 506"/>
                  <a:gd name="T25" fmla="*/ 2147483647 h 542"/>
                  <a:gd name="T26" fmla="*/ 2147483647 w 506"/>
                  <a:gd name="T27" fmla="*/ 2147483647 h 542"/>
                  <a:gd name="T28" fmla="*/ 2147483647 w 506"/>
                  <a:gd name="T29" fmla="*/ 2147483647 h 542"/>
                  <a:gd name="T30" fmla="*/ 2147483647 w 506"/>
                  <a:gd name="T31" fmla="*/ 2147483647 h 542"/>
                  <a:gd name="T32" fmla="*/ 2147483647 w 506"/>
                  <a:gd name="T33" fmla="*/ 2147483647 h 542"/>
                  <a:gd name="T34" fmla="*/ 2147483647 w 506"/>
                  <a:gd name="T35" fmla="*/ 2147483647 h 542"/>
                  <a:gd name="T36" fmla="*/ 2147483647 w 506"/>
                  <a:gd name="T37" fmla="*/ 2147483647 h 542"/>
                  <a:gd name="T38" fmla="*/ 0 w 506"/>
                  <a:gd name="T39" fmla="*/ 2147483647 h 542"/>
                  <a:gd name="T40" fmla="*/ 2147483647 w 506"/>
                  <a:gd name="T41" fmla="*/ 2147483647 h 542"/>
                  <a:gd name="T42" fmla="*/ 2147483647 w 506"/>
                  <a:gd name="T43" fmla="*/ 2147483647 h 542"/>
                  <a:gd name="T44" fmla="*/ 2147483647 w 506"/>
                  <a:gd name="T45" fmla="*/ 2147483647 h 542"/>
                  <a:gd name="T46" fmla="*/ 2147483647 w 506"/>
                  <a:gd name="T47" fmla="*/ 2147483647 h 542"/>
                  <a:gd name="T48" fmla="*/ 2147483647 w 506"/>
                  <a:gd name="T49" fmla="*/ 2147483647 h 542"/>
                  <a:gd name="T50" fmla="*/ 2147483647 w 506"/>
                  <a:gd name="T51" fmla="*/ 2147483647 h 542"/>
                  <a:gd name="T52" fmla="*/ 2147483647 w 506"/>
                  <a:gd name="T53" fmla="*/ 2147483647 h 542"/>
                  <a:gd name="T54" fmla="*/ 2147483647 w 506"/>
                  <a:gd name="T55" fmla="*/ 2147483647 h 542"/>
                  <a:gd name="T56" fmla="*/ 2147483647 w 506"/>
                  <a:gd name="T57" fmla="*/ 2147483647 h 542"/>
                  <a:gd name="T58" fmla="*/ 2147483647 w 506"/>
                  <a:gd name="T59" fmla="*/ 2147483647 h 542"/>
                  <a:gd name="T60" fmla="*/ 2147483647 w 506"/>
                  <a:gd name="T61" fmla="*/ 2147483647 h 542"/>
                  <a:gd name="T62" fmla="*/ 2147483647 w 506"/>
                  <a:gd name="T63" fmla="*/ 2147483647 h 542"/>
                  <a:gd name="T64" fmla="*/ 2147483647 w 506"/>
                  <a:gd name="T65" fmla="*/ 2147483647 h 542"/>
                  <a:gd name="T66" fmla="*/ 2147483647 w 506"/>
                  <a:gd name="T67" fmla="*/ 2147483647 h 542"/>
                  <a:gd name="T68" fmla="*/ 2147483647 w 506"/>
                  <a:gd name="T69" fmla="*/ 2147483647 h 542"/>
                  <a:gd name="T70" fmla="*/ 2147483647 w 506"/>
                  <a:gd name="T71" fmla="*/ 2147483647 h 542"/>
                  <a:gd name="T72" fmla="*/ 2147483647 w 506"/>
                  <a:gd name="T73" fmla="*/ 2147483647 h 542"/>
                  <a:gd name="T74" fmla="*/ 2147483647 w 506"/>
                  <a:gd name="T75" fmla="*/ 2147483647 h 542"/>
                  <a:gd name="T76" fmla="*/ 2147483647 w 506"/>
                  <a:gd name="T77" fmla="*/ 2147483647 h 542"/>
                  <a:gd name="T78" fmla="*/ 2147483647 w 506"/>
                  <a:gd name="T79" fmla="*/ 2147483647 h 542"/>
                  <a:gd name="T80" fmla="*/ 2147483647 w 506"/>
                  <a:gd name="T81" fmla="*/ 2147483647 h 542"/>
                  <a:gd name="T82" fmla="*/ 2147483647 w 506"/>
                  <a:gd name="T83" fmla="*/ 2147483647 h 542"/>
                  <a:gd name="T84" fmla="*/ 2147483647 w 506"/>
                  <a:gd name="T85" fmla="*/ 2147483647 h 542"/>
                  <a:gd name="T86" fmla="*/ 2147483647 w 506"/>
                  <a:gd name="T87" fmla="*/ 2147483647 h 542"/>
                  <a:gd name="T88" fmla="*/ 2147483647 w 506"/>
                  <a:gd name="T89" fmla="*/ 2147483647 h 542"/>
                  <a:gd name="T90" fmla="*/ 2147483647 w 506"/>
                  <a:gd name="T91" fmla="*/ 2147483647 h 542"/>
                  <a:gd name="T92" fmla="*/ 2147483647 w 506"/>
                  <a:gd name="T93" fmla="*/ 2147483647 h 542"/>
                  <a:gd name="T94" fmla="*/ 2147483647 w 506"/>
                  <a:gd name="T95" fmla="*/ 2147483647 h 542"/>
                  <a:gd name="T96" fmla="*/ 2147483647 w 506"/>
                  <a:gd name="T97" fmla="*/ 2147483647 h 542"/>
                  <a:gd name="T98" fmla="*/ 2147483647 w 506"/>
                  <a:gd name="T99" fmla="*/ 2147483647 h 542"/>
                  <a:gd name="T100" fmla="*/ 2147483647 w 506"/>
                  <a:gd name="T101" fmla="*/ 2147483647 h 542"/>
                  <a:gd name="T102" fmla="*/ 2147483647 w 506"/>
                  <a:gd name="T103" fmla="*/ 2147483647 h 542"/>
                  <a:gd name="T104" fmla="*/ 2147483647 w 506"/>
                  <a:gd name="T105" fmla="*/ 2147483647 h 542"/>
                  <a:gd name="T106" fmla="*/ 2147483647 w 506"/>
                  <a:gd name="T107" fmla="*/ 2147483647 h 542"/>
                  <a:gd name="T108" fmla="*/ 2147483647 w 506"/>
                  <a:gd name="T109" fmla="*/ 2147483647 h 542"/>
                  <a:gd name="T110" fmla="*/ 2147483647 w 506"/>
                  <a:gd name="T111" fmla="*/ 2147483647 h 542"/>
                  <a:gd name="T112" fmla="*/ 2147483647 w 506"/>
                  <a:gd name="T113" fmla="*/ 2147483647 h 542"/>
                  <a:gd name="T114" fmla="*/ 2147483647 w 506"/>
                  <a:gd name="T115" fmla="*/ 2147483647 h 542"/>
                  <a:gd name="T116" fmla="*/ 2147483647 w 506"/>
                  <a:gd name="T117" fmla="*/ 2147483647 h 542"/>
                  <a:gd name="T118" fmla="*/ 2147483647 w 506"/>
                  <a:gd name="T119" fmla="*/ 2147483647 h 542"/>
                  <a:gd name="T120" fmla="*/ 2147483647 w 506"/>
                  <a:gd name="T121" fmla="*/ 2147483647 h 5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6" h="542">
                    <a:moveTo>
                      <a:pt x="506" y="528"/>
                    </a:moveTo>
                    <a:lnTo>
                      <a:pt x="506" y="498"/>
                    </a:lnTo>
                    <a:lnTo>
                      <a:pt x="485" y="477"/>
                    </a:lnTo>
                    <a:lnTo>
                      <a:pt x="456" y="426"/>
                    </a:lnTo>
                    <a:lnTo>
                      <a:pt x="449" y="426"/>
                    </a:lnTo>
                    <a:lnTo>
                      <a:pt x="441" y="398"/>
                    </a:lnTo>
                    <a:lnTo>
                      <a:pt x="427" y="412"/>
                    </a:lnTo>
                    <a:lnTo>
                      <a:pt x="413" y="419"/>
                    </a:lnTo>
                    <a:lnTo>
                      <a:pt x="390" y="391"/>
                    </a:lnTo>
                    <a:lnTo>
                      <a:pt x="390" y="383"/>
                    </a:lnTo>
                    <a:lnTo>
                      <a:pt x="361" y="391"/>
                    </a:lnTo>
                    <a:lnTo>
                      <a:pt x="361" y="383"/>
                    </a:lnTo>
                    <a:lnTo>
                      <a:pt x="361" y="72"/>
                    </a:lnTo>
                    <a:lnTo>
                      <a:pt x="340" y="51"/>
                    </a:lnTo>
                    <a:lnTo>
                      <a:pt x="311" y="65"/>
                    </a:lnTo>
                    <a:lnTo>
                      <a:pt x="297" y="51"/>
                    </a:lnTo>
                    <a:lnTo>
                      <a:pt x="275" y="51"/>
                    </a:lnTo>
                    <a:lnTo>
                      <a:pt x="254" y="36"/>
                    </a:lnTo>
                    <a:lnTo>
                      <a:pt x="217" y="36"/>
                    </a:lnTo>
                    <a:lnTo>
                      <a:pt x="209" y="22"/>
                    </a:lnTo>
                    <a:lnTo>
                      <a:pt x="181" y="22"/>
                    </a:lnTo>
                    <a:lnTo>
                      <a:pt x="173" y="8"/>
                    </a:lnTo>
                    <a:lnTo>
                      <a:pt x="152" y="0"/>
                    </a:lnTo>
                    <a:lnTo>
                      <a:pt x="138" y="22"/>
                    </a:lnTo>
                    <a:lnTo>
                      <a:pt x="123" y="29"/>
                    </a:lnTo>
                    <a:lnTo>
                      <a:pt x="93" y="43"/>
                    </a:lnTo>
                    <a:lnTo>
                      <a:pt x="86" y="43"/>
                    </a:lnTo>
                    <a:lnTo>
                      <a:pt x="65" y="65"/>
                    </a:lnTo>
                    <a:lnTo>
                      <a:pt x="57" y="102"/>
                    </a:lnTo>
                    <a:lnTo>
                      <a:pt x="22" y="109"/>
                    </a:lnTo>
                    <a:lnTo>
                      <a:pt x="14" y="123"/>
                    </a:lnTo>
                    <a:lnTo>
                      <a:pt x="50" y="152"/>
                    </a:lnTo>
                    <a:lnTo>
                      <a:pt x="57" y="166"/>
                    </a:lnTo>
                    <a:lnTo>
                      <a:pt x="79" y="195"/>
                    </a:lnTo>
                    <a:lnTo>
                      <a:pt x="79" y="202"/>
                    </a:lnTo>
                    <a:lnTo>
                      <a:pt x="50" y="202"/>
                    </a:lnTo>
                    <a:lnTo>
                      <a:pt x="50" y="188"/>
                    </a:lnTo>
                    <a:lnTo>
                      <a:pt x="43" y="188"/>
                    </a:lnTo>
                    <a:lnTo>
                      <a:pt x="7" y="202"/>
                    </a:lnTo>
                    <a:lnTo>
                      <a:pt x="0" y="225"/>
                    </a:lnTo>
                    <a:lnTo>
                      <a:pt x="14" y="232"/>
                    </a:lnTo>
                    <a:lnTo>
                      <a:pt x="14" y="239"/>
                    </a:lnTo>
                    <a:lnTo>
                      <a:pt x="14" y="246"/>
                    </a:lnTo>
                    <a:lnTo>
                      <a:pt x="36" y="261"/>
                    </a:lnTo>
                    <a:lnTo>
                      <a:pt x="50" y="261"/>
                    </a:lnTo>
                    <a:lnTo>
                      <a:pt x="65" y="261"/>
                    </a:lnTo>
                    <a:lnTo>
                      <a:pt x="86" y="246"/>
                    </a:lnTo>
                    <a:lnTo>
                      <a:pt x="86" y="261"/>
                    </a:lnTo>
                    <a:lnTo>
                      <a:pt x="93" y="275"/>
                    </a:lnTo>
                    <a:lnTo>
                      <a:pt x="86" y="296"/>
                    </a:lnTo>
                    <a:lnTo>
                      <a:pt x="65" y="296"/>
                    </a:lnTo>
                    <a:lnTo>
                      <a:pt x="57" y="304"/>
                    </a:lnTo>
                    <a:lnTo>
                      <a:pt x="50" y="304"/>
                    </a:lnTo>
                    <a:lnTo>
                      <a:pt x="43" y="304"/>
                    </a:lnTo>
                    <a:lnTo>
                      <a:pt x="22" y="347"/>
                    </a:lnTo>
                    <a:lnTo>
                      <a:pt x="50" y="398"/>
                    </a:lnTo>
                    <a:lnTo>
                      <a:pt x="57" y="398"/>
                    </a:lnTo>
                    <a:lnTo>
                      <a:pt x="79" y="391"/>
                    </a:lnTo>
                    <a:lnTo>
                      <a:pt x="79" y="412"/>
                    </a:lnTo>
                    <a:lnTo>
                      <a:pt x="79" y="419"/>
                    </a:lnTo>
                    <a:lnTo>
                      <a:pt x="86" y="426"/>
                    </a:lnTo>
                    <a:lnTo>
                      <a:pt x="109" y="426"/>
                    </a:lnTo>
                    <a:lnTo>
                      <a:pt x="123" y="434"/>
                    </a:lnTo>
                    <a:lnTo>
                      <a:pt x="123" y="426"/>
                    </a:lnTo>
                    <a:lnTo>
                      <a:pt x="138" y="426"/>
                    </a:lnTo>
                    <a:lnTo>
                      <a:pt x="138" y="448"/>
                    </a:lnTo>
                    <a:lnTo>
                      <a:pt x="138" y="462"/>
                    </a:lnTo>
                    <a:lnTo>
                      <a:pt x="93" y="498"/>
                    </a:lnTo>
                    <a:lnTo>
                      <a:pt x="65" y="505"/>
                    </a:lnTo>
                    <a:lnTo>
                      <a:pt x="57" y="514"/>
                    </a:lnTo>
                    <a:lnTo>
                      <a:pt x="36" y="535"/>
                    </a:lnTo>
                    <a:lnTo>
                      <a:pt x="43" y="542"/>
                    </a:lnTo>
                    <a:lnTo>
                      <a:pt x="86" y="514"/>
                    </a:lnTo>
                    <a:lnTo>
                      <a:pt x="123" y="498"/>
                    </a:lnTo>
                    <a:lnTo>
                      <a:pt x="130" y="491"/>
                    </a:lnTo>
                    <a:lnTo>
                      <a:pt x="145" y="470"/>
                    </a:lnTo>
                    <a:lnTo>
                      <a:pt x="188" y="434"/>
                    </a:lnTo>
                    <a:lnTo>
                      <a:pt x="195" y="426"/>
                    </a:lnTo>
                    <a:lnTo>
                      <a:pt x="181" y="419"/>
                    </a:lnTo>
                    <a:lnTo>
                      <a:pt x="188" y="412"/>
                    </a:lnTo>
                    <a:lnTo>
                      <a:pt x="209" y="391"/>
                    </a:lnTo>
                    <a:lnTo>
                      <a:pt x="209" y="376"/>
                    </a:lnTo>
                    <a:lnTo>
                      <a:pt x="231" y="354"/>
                    </a:lnTo>
                    <a:lnTo>
                      <a:pt x="238" y="354"/>
                    </a:lnTo>
                    <a:lnTo>
                      <a:pt x="231" y="362"/>
                    </a:lnTo>
                    <a:lnTo>
                      <a:pt x="224" y="376"/>
                    </a:lnTo>
                    <a:lnTo>
                      <a:pt x="217" y="398"/>
                    </a:lnTo>
                    <a:lnTo>
                      <a:pt x="224" y="412"/>
                    </a:lnTo>
                    <a:lnTo>
                      <a:pt x="217" y="419"/>
                    </a:lnTo>
                    <a:lnTo>
                      <a:pt x="224" y="419"/>
                    </a:lnTo>
                    <a:lnTo>
                      <a:pt x="254" y="398"/>
                    </a:lnTo>
                    <a:lnTo>
                      <a:pt x="261" y="398"/>
                    </a:lnTo>
                    <a:lnTo>
                      <a:pt x="268" y="383"/>
                    </a:lnTo>
                    <a:lnTo>
                      <a:pt x="261" y="362"/>
                    </a:lnTo>
                    <a:lnTo>
                      <a:pt x="282" y="376"/>
                    </a:lnTo>
                    <a:lnTo>
                      <a:pt x="318" y="391"/>
                    </a:lnTo>
                    <a:lnTo>
                      <a:pt x="347" y="391"/>
                    </a:lnTo>
                    <a:lnTo>
                      <a:pt x="369" y="398"/>
                    </a:lnTo>
                    <a:lnTo>
                      <a:pt x="383" y="398"/>
                    </a:lnTo>
                    <a:lnTo>
                      <a:pt x="383" y="412"/>
                    </a:lnTo>
                    <a:lnTo>
                      <a:pt x="427" y="448"/>
                    </a:lnTo>
                    <a:lnTo>
                      <a:pt x="449" y="498"/>
                    </a:lnTo>
                    <a:lnTo>
                      <a:pt x="441" y="455"/>
                    </a:lnTo>
                    <a:lnTo>
                      <a:pt x="434" y="448"/>
                    </a:lnTo>
                    <a:lnTo>
                      <a:pt x="441" y="448"/>
                    </a:lnTo>
                    <a:lnTo>
                      <a:pt x="441" y="426"/>
                    </a:lnTo>
                    <a:lnTo>
                      <a:pt x="449" y="470"/>
                    </a:lnTo>
                    <a:lnTo>
                      <a:pt x="456" y="462"/>
                    </a:lnTo>
                    <a:lnTo>
                      <a:pt x="477" y="477"/>
                    </a:lnTo>
                    <a:lnTo>
                      <a:pt x="456" y="470"/>
                    </a:lnTo>
                    <a:lnTo>
                      <a:pt x="456" y="477"/>
                    </a:lnTo>
                    <a:lnTo>
                      <a:pt x="456" y="498"/>
                    </a:lnTo>
                    <a:lnTo>
                      <a:pt x="470" y="491"/>
                    </a:lnTo>
                    <a:lnTo>
                      <a:pt x="470" y="505"/>
                    </a:lnTo>
                    <a:lnTo>
                      <a:pt x="485" y="535"/>
                    </a:lnTo>
                    <a:lnTo>
                      <a:pt x="485" y="514"/>
                    </a:lnTo>
                    <a:lnTo>
                      <a:pt x="477" y="498"/>
                    </a:lnTo>
                    <a:lnTo>
                      <a:pt x="485" y="498"/>
                    </a:lnTo>
                    <a:lnTo>
                      <a:pt x="485" y="505"/>
                    </a:lnTo>
                    <a:lnTo>
                      <a:pt x="492" y="528"/>
                    </a:lnTo>
                    <a:lnTo>
                      <a:pt x="499" y="535"/>
                    </a:lnTo>
                    <a:lnTo>
                      <a:pt x="506" y="528"/>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5" name="Freeform 341"/>
              <p:cNvSpPr>
                <a:spLocks/>
              </p:cNvSpPr>
              <p:nvPr/>
            </p:nvSpPr>
            <p:spPr bwMode="grayWhite">
              <a:xfrm>
                <a:off x="4397375" y="2132013"/>
                <a:ext cx="663575" cy="777875"/>
              </a:xfrm>
              <a:custGeom>
                <a:avLst/>
                <a:gdLst>
                  <a:gd name="T0" fmla="*/ 2147483647 w 362"/>
                  <a:gd name="T1" fmla="*/ 2147483647 h 440"/>
                  <a:gd name="T2" fmla="*/ 2147483647 w 362"/>
                  <a:gd name="T3" fmla="*/ 2147483647 h 440"/>
                  <a:gd name="T4" fmla="*/ 2147483647 w 362"/>
                  <a:gd name="T5" fmla="*/ 2147483647 h 440"/>
                  <a:gd name="T6" fmla="*/ 2147483647 w 362"/>
                  <a:gd name="T7" fmla="*/ 2147483647 h 440"/>
                  <a:gd name="T8" fmla="*/ 0 w 362"/>
                  <a:gd name="T9" fmla="*/ 2147483647 h 440"/>
                  <a:gd name="T10" fmla="*/ 0 w 362"/>
                  <a:gd name="T11" fmla="*/ 2147483647 h 440"/>
                  <a:gd name="T12" fmla="*/ 2147483647 w 362"/>
                  <a:gd name="T13" fmla="*/ 2147483647 h 440"/>
                  <a:gd name="T14" fmla="*/ 2147483647 w 362"/>
                  <a:gd name="T15" fmla="*/ 2147483647 h 440"/>
                  <a:gd name="T16" fmla="*/ 2147483647 w 362"/>
                  <a:gd name="T17" fmla="*/ 2147483647 h 440"/>
                  <a:gd name="T18" fmla="*/ 2147483647 w 362"/>
                  <a:gd name="T19" fmla="*/ 2147483647 h 440"/>
                  <a:gd name="T20" fmla="*/ 2147483647 w 362"/>
                  <a:gd name="T21" fmla="*/ 2147483647 h 440"/>
                  <a:gd name="T22" fmla="*/ 2147483647 w 362"/>
                  <a:gd name="T23" fmla="*/ 2147483647 h 440"/>
                  <a:gd name="T24" fmla="*/ 2147483647 w 362"/>
                  <a:gd name="T25" fmla="*/ 2147483647 h 440"/>
                  <a:gd name="T26" fmla="*/ 2147483647 w 362"/>
                  <a:gd name="T27" fmla="*/ 2147483647 h 440"/>
                  <a:gd name="T28" fmla="*/ 2147483647 w 362"/>
                  <a:gd name="T29" fmla="*/ 2147483647 h 440"/>
                  <a:gd name="T30" fmla="*/ 2147483647 w 362"/>
                  <a:gd name="T31" fmla="*/ 2147483647 h 440"/>
                  <a:gd name="T32" fmla="*/ 2147483647 w 362"/>
                  <a:gd name="T33" fmla="*/ 2147483647 h 440"/>
                  <a:gd name="T34" fmla="*/ 2147483647 w 362"/>
                  <a:gd name="T35" fmla="*/ 0 h 440"/>
                  <a:gd name="T36" fmla="*/ 2147483647 w 362"/>
                  <a:gd name="T37" fmla="*/ 2147483647 h 440"/>
                  <a:gd name="T38" fmla="*/ 2147483647 w 362"/>
                  <a:gd name="T39" fmla="*/ 2147483647 h 440"/>
                  <a:gd name="T40" fmla="*/ 2147483647 w 362"/>
                  <a:gd name="T41" fmla="*/ 2147483647 h 440"/>
                  <a:gd name="T42" fmla="*/ 2147483647 w 362"/>
                  <a:gd name="T43" fmla="*/ 2147483647 h 440"/>
                  <a:gd name="T44" fmla="*/ 2147483647 w 362"/>
                  <a:gd name="T45" fmla="*/ 2147483647 h 440"/>
                  <a:gd name="T46" fmla="*/ 2147483647 w 362"/>
                  <a:gd name="T47" fmla="*/ 2147483647 h 440"/>
                  <a:gd name="T48" fmla="*/ 2147483647 w 362"/>
                  <a:gd name="T49" fmla="*/ 2147483647 h 440"/>
                  <a:gd name="T50" fmla="*/ 2147483647 w 362"/>
                  <a:gd name="T51" fmla="*/ 2147483647 h 440"/>
                  <a:gd name="T52" fmla="*/ 2147483647 w 362"/>
                  <a:gd name="T53" fmla="*/ 2147483647 h 440"/>
                  <a:gd name="T54" fmla="*/ 2147483647 w 362"/>
                  <a:gd name="T55" fmla="*/ 2147483647 h 440"/>
                  <a:gd name="T56" fmla="*/ 2147483647 w 362"/>
                  <a:gd name="T57" fmla="*/ 2147483647 h 440"/>
                  <a:gd name="T58" fmla="*/ 2147483647 w 362"/>
                  <a:gd name="T59" fmla="*/ 2147483647 h 440"/>
                  <a:gd name="T60" fmla="*/ 2147483647 w 362"/>
                  <a:gd name="T61" fmla="*/ 2147483647 h 440"/>
                  <a:gd name="T62" fmla="*/ 2147483647 w 362"/>
                  <a:gd name="T63" fmla="*/ 2147483647 h 440"/>
                  <a:gd name="T64" fmla="*/ 2147483647 w 362"/>
                  <a:gd name="T65" fmla="*/ 2147483647 h 440"/>
                  <a:gd name="T66" fmla="*/ 2147483647 w 362"/>
                  <a:gd name="T67" fmla="*/ 2147483647 h 440"/>
                  <a:gd name="T68" fmla="*/ 2147483647 w 362"/>
                  <a:gd name="T69" fmla="*/ 2147483647 h 440"/>
                  <a:gd name="T70" fmla="*/ 2147483647 w 362"/>
                  <a:gd name="T71" fmla="*/ 2147483647 h 4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62" h="440">
                    <a:moveTo>
                      <a:pt x="87" y="418"/>
                    </a:moveTo>
                    <a:lnTo>
                      <a:pt x="87" y="411"/>
                    </a:lnTo>
                    <a:lnTo>
                      <a:pt x="80" y="404"/>
                    </a:lnTo>
                    <a:lnTo>
                      <a:pt x="80" y="411"/>
                    </a:lnTo>
                    <a:lnTo>
                      <a:pt x="73" y="411"/>
                    </a:lnTo>
                    <a:lnTo>
                      <a:pt x="44" y="440"/>
                    </a:lnTo>
                    <a:lnTo>
                      <a:pt x="28" y="440"/>
                    </a:lnTo>
                    <a:lnTo>
                      <a:pt x="7" y="426"/>
                    </a:lnTo>
                    <a:lnTo>
                      <a:pt x="7" y="375"/>
                    </a:lnTo>
                    <a:lnTo>
                      <a:pt x="0" y="354"/>
                    </a:lnTo>
                    <a:lnTo>
                      <a:pt x="7" y="339"/>
                    </a:lnTo>
                    <a:lnTo>
                      <a:pt x="0" y="331"/>
                    </a:lnTo>
                    <a:lnTo>
                      <a:pt x="37" y="303"/>
                    </a:lnTo>
                    <a:lnTo>
                      <a:pt x="44" y="296"/>
                    </a:lnTo>
                    <a:lnTo>
                      <a:pt x="65" y="288"/>
                    </a:lnTo>
                    <a:lnTo>
                      <a:pt x="87" y="238"/>
                    </a:lnTo>
                    <a:lnTo>
                      <a:pt x="108" y="224"/>
                    </a:lnTo>
                    <a:lnTo>
                      <a:pt x="123" y="180"/>
                    </a:lnTo>
                    <a:lnTo>
                      <a:pt x="137" y="137"/>
                    </a:lnTo>
                    <a:lnTo>
                      <a:pt x="159" y="115"/>
                    </a:lnTo>
                    <a:lnTo>
                      <a:pt x="130" y="122"/>
                    </a:lnTo>
                    <a:lnTo>
                      <a:pt x="116" y="137"/>
                    </a:lnTo>
                    <a:lnTo>
                      <a:pt x="123" y="115"/>
                    </a:lnTo>
                    <a:lnTo>
                      <a:pt x="130" y="101"/>
                    </a:lnTo>
                    <a:lnTo>
                      <a:pt x="159" y="78"/>
                    </a:lnTo>
                    <a:lnTo>
                      <a:pt x="159" y="101"/>
                    </a:lnTo>
                    <a:lnTo>
                      <a:pt x="166" y="94"/>
                    </a:lnTo>
                    <a:lnTo>
                      <a:pt x="166" y="71"/>
                    </a:lnTo>
                    <a:lnTo>
                      <a:pt x="180" y="64"/>
                    </a:lnTo>
                    <a:lnTo>
                      <a:pt x="189" y="43"/>
                    </a:lnTo>
                    <a:lnTo>
                      <a:pt x="210" y="43"/>
                    </a:lnTo>
                    <a:lnTo>
                      <a:pt x="225" y="35"/>
                    </a:lnTo>
                    <a:lnTo>
                      <a:pt x="253" y="14"/>
                    </a:lnTo>
                    <a:lnTo>
                      <a:pt x="268" y="21"/>
                    </a:lnTo>
                    <a:lnTo>
                      <a:pt x="289" y="0"/>
                    </a:lnTo>
                    <a:lnTo>
                      <a:pt x="311" y="0"/>
                    </a:lnTo>
                    <a:lnTo>
                      <a:pt x="325" y="14"/>
                    </a:lnTo>
                    <a:lnTo>
                      <a:pt x="362" y="35"/>
                    </a:lnTo>
                    <a:lnTo>
                      <a:pt x="348" y="43"/>
                    </a:lnTo>
                    <a:lnTo>
                      <a:pt x="325" y="43"/>
                    </a:lnTo>
                    <a:lnTo>
                      <a:pt x="348" y="57"/>
                    </a:lnTo>
                    <a:lnTo>
                      <a:pt x="355" y="64"/>
                    </a:lnTo>
                    <a:lnTo>
                      <a:pt x="325" y="94"/>
                    </a:lnTo>
                    <a:lnTo>
                      <a:pt x="341" y="64"/>
                    </a:lnTo>
                    <a:lnTo>
                      <a:pt x="311" y="43"/>
                    </a:lnTo>
                    <a:lnTo>
                      <a:pt x="296" y="57"/>
                    </a:lnTo>
                    <a:lnTo>
                      <a:pt x="289" y="94"/>
                    </a:lnTo>
                    <a:lnTo>
                      <a:pt x="275" y="101"/>
                    </a:lnTo>
                    <a:lnTo>
                      <a:pt x="246" y="101"/>
                    </a:lnTo>
                    <a:lnTo>
                      <a:pt x="225" y="78"/>
                    </a:lnTo>
                    <a:lnTo>
                      <a:pt x="217" y="94"/>
                    </a:lnTo>
                    <a:lnTo>
                      <a:pt x="210" y="94"/>
                    </a:lnTo>
                    <a:lnTo>
                      <a:pt x="210" y="108"/>
                    </a:lnTo>
                    <a:lnTo>
                      <a:pt x="189" y="108"/>
                    </a:lnTo>
                    <a:lnTo>
                      <a:pt x="180" y="108"/>
                    </a:lnTo>
                    <a:lnTo>
                      <a:pt x="180" y="122"/>
                    </a:lnTo>
                    <a:lnTo>
                      <a:pt x="173" y="122"/>
                    </a:lnTo>
                    <a:lnTo>
                      <a:pt x="166" y="137"/>
                    </a:lnTo>
                    <a:lnTo>
                      <a:pt x="159" y="151"/>
                    </a:lnTo>
                    <a:lnTo>
                      <a:pt x="159" y="173"/>
                    </a:lnTo>
                    <a:lnTo>
                      <a:pt x="137" y="194"/>
                    </a:lnTo>
                    <a:lnTo>
                      <a:pt x="130" y="224"/>
                    </a:lnTo>
                    <a:lnTo>
                      <a:pt x="123" y="238"/>
                    </a:lnTo>
                    <a:lnTo>
                      <a:pt x="130" y="260"/>
                    </a:lnTo>
                    <a:lnTo>
                      <a:pt x="116" y="267"/>
                    </a:lnTo>
                    <a:lnTo>
                      <a:pt x="108" y="274"/>
                    </a:lnTo>
                    <a:lnTo>
                      <a:pt x="94" y="310"/>
                    </a:lnTo>
                    <a:lnTo>
                      <a:pt x="108" y="346"/>
                    </a:lnTo>
                    <a:lnTo>
                      <a:pt x="108" y="383"/>
                    </a:lnTo>
                    <a:lnTo>
                      <a:pt x="94" y="390"/>
                    </a:lnTo>
                    <a:lnTo>
                      <a:pt x="94" y="418"/>
                    </a:lnTo>
                    <a:lnTo>
                      <a:pt x="87" y="418"/>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6" name="Freeform 342"/>
              <p:cNvSpPr>
                <a:spLocks/>
              </p:cNvSpPr>
              <p:nvPr/>
            </p:nvSpPr>
            <p:spPr bwMode="grayWhite">
              <a:xfrm>
                <a:off x="4791075" y="2208213"/>
                <a:ext cx="269875" cy="603250"/>
              </a:xfrm>
              <a:custGeom>
                <a:avLst/>
                <a:gdLst>
                  <a:gd name="T0" fmla="*/ 2147483647 w 145"/>
                  <a:gd name="T1" fmla="*/ 2147483647 h 340"/>
                  <a:gd name="T2" fmla="*/ 2147483647 w 145"/>
                  <a:gd name="T3" fmla="*/ 2147483647 h 340"/>
                  <a:gd name="T4" fmla="*/ 2147483647 w 145"/>
                  <a:gd name="T5" fmla="*/ 2147483647 h 340"/>
                  <a:gd name="T6" fmla="*/ 2147483647 w 145"/>
                  <a:gd name="T7" fmla="*/ 2147483647 h 340"/>
                  <a:gd name="T8" fmla="*/ 2147483647 w 145"/>
                  <a:gd name="T9" fmla="*/ 2147483647 h 340"/>
                  <a:gd name="T10" fmla="*/ 2147483647 w 145"/>
                  <a:gd name="T11" fmla="*/ 2147483647 h 340"/>
                  <a:gd name="T12" fmla="*/ 2147483647 w 145"/>
                  <a:gd name="T13" fmla="*/ 2147483647 h 340"/>
                  <a:gd name="T14" fmla="*/ 2147483647 w 145"/>
                  <a:gd name="T15" fmla="*/ 2147483647 h 340"/>
                  <a:gd name="T16" fmla="*/ 2147483647 w 145"/>
                  <a:gd name="T17" fmla="*/ 2147483647 h 340"/>
                  <a:gd name="T18" fmla="*/ 2147483647 w 145"/>
                  <a:gd name="T19" fmla="*/ 2147483647 h 340"/>
                  <a:gd name="T20" fmla="*/ 2147483647 w 145"/>
                  <a:gd name="T21" fmla="*/ 2147483647 h 340"/>
                  <a:gd name="T22" fmla="*/ 2147483647 w 145"/>
                  <a:gd name="T23" fmla="*/ 2147483647 h 340"/>
                  <a:gd name="T24" fmla="*/ 2147483647 w 145"/>
                  <a:gd name="T25" fmla="*/ 2147483647 h 340"/>
                  <a:gd name="T26" fmla="*/ 2147483647 w 145"/>
                  <a:gd name="T27" fmla="*/ 2147483647 h 340"/>
                  <a:gd name="T28" fmla="*/ 2147483647 w 145"/>
                  <a:gd name="T29" fmla="*/ 2147483647 h 340"/>
                  <a:gd name="T30" fmla="*/ 2147483647 w 145"/>
                  <a:gd name="T31" fmla="*/ 2147483647 h 340"/>
                  <a:gd name="T32" fmla="*/ 2147483647 w 145"/>
                  <a:gd name="T33" fmla="*/ 2147483647 h 340"/>
                  <a:gd name="T34" fmla="*/ 2147483647 w 145"/>
                  <a:gd name="T35" fmla="*/ 2147483647 h 340"/>
                  <a:gd name="T36" fmla="*/ 2147483647 w 145"/>
                  <a:gd name="T37" fmla="*/ 2147483647 h 340"/>
                  <a:gd name="T38" fmla="*/ 2147483647 w 145"/>
                  <a:gd name="T39" fmla="*/ 2147483647 h 340"/>
                  <a:gd name="T40" fmla="*/ 2147483647 w 145"/>
                  <a:gd name="T41" fmla="*/ 2147483647 h 340"/>
                  <a:gd name="T42" fmla="*/ 2147483647 w 145"/>
                  <a:gd name="T43" fmla="*/ 2147483647 h 340"/>
                  <a:gd name="T44" fmla="*/ 2147483647 w 145"/>
                  <a:gd name="T45" fmla="*/ 2147483647 h 340"/>
                  <a:gd name="T46" fmla="*/ 2147483647 w 145"/>
                  <a:gd name="T47" fmla="*/ 2147483647 h 340"/>
                  <a:gd name="T48" fmla="*/ 0 w 145"/>
                  <a:gd name="T49" fmla="*/ 2147483647 h 340"/>
                  <a:gd name="T50" fmla="*/ 2147483647 w 145"/>
                  <a:gd name="T51" fmla="*/ 2147483647 h 340"/>
                  <a:gd name="T52" fmla="*/ 2147483647 w 145"/>
                  <a:gd name="T53" fmla="*/ 2147483647 h 340"/>
                  <a:gd name="T54" fmla="*/ 2147483647 w 145"/>
                  <a:gd name="T55" fmla="*/ 2147483647 h 340"/>
                  <a:gd name="T56" fmla="*/ 2147483647 w 145"/>
                  <a:gd name="T57" fmla="*/ 2147483647 h 340"/>
                  <a:gd name="T58" fmla="*/ 2147483647 w 145"/>
                  <a:gd name="T59" fmla="*/ 2147483647 h 340"/>
                  <a:gd name="T60" fmla="*/ 2147483647 w 145"/>
                  <a:gd name="T61" fmla="*/ 0 h 340"/>
                  <a:gd name="T62" fmla="*/ 2147483647 w 145"/>
                  <a:gd name="T63" fmla="*/ 2147483647 h 340"/>
                  <a:gd name="T64" fmla="*/ 2147483647 w 145"/>
                  <a:gd name="T65" fmla="*/ 2147483647 h 3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 h="340">
                    <a:moveTo>
                      <a:pt x="108" y="51"/>
                    </a:moveTo>
                    <a:lnTo>
                      <a:pt x="108" y="72"/>
                    </a:lnTo>
                    <a:lnTo>
                      <a:pt x="131" y="94"/>
                    </a:lnTo>
                    <a:lnTo>
                      <a:pt x="124" y="115"/>
                    </a:lnTo>
                    <a:lnTo>
                      <a:pt x="131" y="167"/>
                    </a:lnTo>
                    <a:lnTo>
                      <a:pt x="124" y="188"/>
                    </a:lnTo>
                    <a:lnTo>
                      <a:pt x="138" y="217"/>
                    </a:lnTo>
                    <a:lnTo>
                      <a:pt x="131" y="231"/>
                    </a:lnTo>
                    <a:lnTo>
                      <a:pt x="145" y="253"/>
                    </a:lnTo>
                    <a:lnTo>
                      <a:pt x="145" y="260"/>
                    </a:lnTo>
                    <a:lnTo>
                      <a:pt x="124" y="303"/>
                    </a:lnTo>
                    <a:lnTo>
                      <a:pt x="94" y="325"/>
                    </a:lnTo>
                    <a:lnTo>
                      <a:pt x="87" y="325"/>
                    </a:lnTo>
                    <a:lnTo>
                      <a:pt x="43" y="340"/>
                    </a:lnTo>
                    <a:lnTo>
                      <a:pt x="8" y="325"/>
                    </a:lnTo>
                    <a:lnTo>
                      <a:pt x="15" y="296"/>
                    </a:lnTo>
                    <a:lnTo>
                      <a:pt x="8" y="267"/>
                    </a:lnTo>
                    <a:lnTo>
                      <a:pt x="15" y="253"/>
                    </a:lnTo>
                    <a:lnTo>
                      <a:pt x="51" y="195"/>
                    </a:lnTo>
                    <a:lnTo>
                      <a:pt x="58" y="188"/>
                    </a:lnTo>
                    <a:lnTo>
                      <a:pt x="58" y="174"/>
                    </a:lnTo>
                    <a:lnTo>
                      <a:pt x="51" y="167"/>
                    </a:lnTo>
                    <a:lnTo>
                      <a:pt x="43" y="167"/>
                    </a:lnTo>
                    <a:lnTo>
                      <a:pt x="36" y="79"/>
                    </a:lnTo>
                    <a:lnTo>
                      <a:pt x="0" y="51"/>
                    </a:lnTo>
                    <a:lnTo>
                      <a:pt x="8" y="35"/>
                    </a:lnTo>
                    <a:lnTo>
                      <a:pt x="29" y="58"/>
                    </a:lnTo>
                    <a:lnTo>
                      <a:pt x="58" y="58"/>
                    </a:lnTo>
                    <a:lnTo>
                      <a:pt x="72" y="51"/>
                    </a:lnTo>
                    <a:lnTo>
                      <a:pt x="79" y="14"/>
                    </a:lnTo>
                    <a:lnTo>
                      <a:pt x="94" y="0"/>
                    </a:lnTo>
                    <a:lnTo>
                      <a:pt x="124" y="21"/>
                    </a:lnTo>
                    <a:lnTo>
                      <a:pt x="108" y="51"/>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7" name="Freeform 343"/>
              <p:cNvSpPr>
                <a:spLocks/>
              </p:cNvSpPr>
              <p:nvPr/>
            </p:nvSpPr>
            <p:spPr bwMode="grayWhite">
              <a:xfrm>
                <a:off x="1958975" y="4227513"/>
                <a:ext cx="90488" cy="101600"/>
              </a:xfrm>
              <a:custGeom>
                <a:avLst/>
                <a:gdLst>
                  <a:gd name="T0" fmla="*/ 2147483647 w 50"/>
                  <a:gd name="T1" fmla="*/ 2147483647 h 58"/>
                  <a:gd name="T2" fmla="*/ 2147483647 w 50"/>
                  <a:gd name="T3" fmla="*/ 2147483647 h 58"/>
                  <a:gd name="T4" fmla="*/ 2147483647 w 50"/>
                  <a:gd name="T5" fmla="*/ 2147483647 h 58"/>
                  <a:gd name="T6" fmla="*/ 2147483647 w 50"/>
                  <a:gd name="T7" fmla="*/ 2147483647 h 58"/>
                  <a:gd name="T8" fmla="*/ 0 w 50"/>
                  <a:gd name="T9" fmla="*/ 2147483647 h 58"/>
                  <a:gd name="T10" fmla="*/ 2147483647 w 50"/>
                  <a:gd name="T11" fmla="*/ 2147483647 h 58"/>
                  <a:gd name="T12" fmla="*/ 2147483647 w 50"/>
                  <a:gd name="T13" fmla="*/ 2147483647 h 58"/>
                  <a:gd name="T14" fmla="*/ 2147483647 w 50"/>
                  <a:gd name="T15" fmla="*/ 2147483647 h 58"/>
                  <a:gd name="T16" fmla="*/ 2147483647 w 50"/>
                  <a:gd name="T17" fmla="*/ 0 h 58"/>
                  <a:gd name="T18" fmla="*/ 2147483647 w 50"/>
                  <a:gd name="T19" fmla="*/ 0 h 58"/>
                  <a:gd name="T20" fmla="*/ 2147483647 w 50"/>
                  <a:gd name="T21" fmla="*/ 214748364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58">
                    <a:moveTo>
                      <a:pt x="43" y="22"/>
                    </a:moveTo>
                    <a:lnTo>
                      <a:pt x="50" y="36"/>
                    </a:lnTo>
                    <a:lnTo>
                      <a:pt x="29" y="51"/>
                    </a:lnTo>
                    <a:lnTo>
                      <a:pt x="22" y="58"/>
                    </a:lnTo>
                    <a:lnTo>
                      <a:pt x="0" y="51"/>
                    </a:lnTo>
                    <a:lnTo>
                      <a:pt x="7" y="22"/>
                    </a:lnTo>
                    <a:lnTo>
                      <a:pt x="22" y="22"/>
                    </a:lnTo>
                    <a:lnTo>
                      <a:pt x="7" y="7"/>
                    </a:lnTo>
                    <a:lnTo>
                      <a:pt x="14" y="0"/>
                    </a:lnTo>
                    <a:lnTo>
                      <a:pt x="43" y="0"/>
                    </a:lnTo>
                    <a:lnTo>
                      <a:pt x="43" y="22"/>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8" name="Freeform 344"/>
              <p:cNvSpPr>
                <a:spLocks/>
              </p:cNvSpPr>
              <p:nvPr/>
            </p:nvSpPr>
            <p:spPr bwMode="grayWhite">
              <a:xfrm>
                <a:off x="4556125" y="2297113"/>
                <a:ext cx="317500" cy="731837"/>
              </a:xfrm>
              <a:custGeom>
                <a:avLst/>
                <a:gdLst>
                  <a:gd name="T0" fmla="*/ 0 w 173"/>
                  <a:gd name="T1" fmla="*/ 2147483647 h 412"/>
                  <a:gd name="T2" fmla="*/ 2147483647 w 173"/>
                  <a:gd name="T3" fmla="*/ 2147483647 h 412"/>
                  <a:gd name="T4" fmla="*/ 2147483647 w 173"/>
                  <a:gd name="T5" fmla="*/ 2147483647 h 412"/>
                  <a:gd name="T6" fmla="*/ 2147483647 w 173"/>
                  <a:gd name="T7" fmla="*/ 2147483647 h 412"/>
                  <a:gd name="T8" fmla="*/ 2147483647 w 173"/>
                  <a:gd name="T9" fmla="*/ 2147483647 h 412"/>
                  <a:gd name="T10" fmla="*/ 2147483647 w 173"/>
                  <a:gd name="T11" fmla="*/ 2147483647 h 412"/>
                  <a:gd name="T12" fmla="*/ 2147483647 w 173"/>
                  <a:gd name="T13" fmla="*/ 2147483647 h 412"/>
                  <a:gd name="T14" fmla="*/ 2147483647 w 173"/>
                  <a:gd name="T15" fmla="*/ 2147483647 h 412"/>
                  <a:gd name="T16" fmla="*/ 2147483647 w 173"/>
                  <a:gd name="T17" fmla="*/ 2147483647 h 412"/>
                  <a:gd name="T18" fmla="*/ 2147483647 w 173"/>
                  <a:gd name="T19" fmla="*/ 2147483647 h 412"/>
                  <a:gd name="T20" fmla="*/ 2147483647 w 173"/>
                  <a:gd name="T21" fmla="*/ 2147483647 h 412"/>
                  <a:gd name="T22" fmla="*/ 2147483647 w 173"/>
                  <a:gd name="T23" fmla="*/ 2147483647 h 412"/>
                  <a:gd name="T24" fmla="*/ 2147483647 w 173"/>
                  <a:gd name="T25" fmla="*/ 2147483647 h 412"/>
                  <a:gd name="T26" fmla="*/ 2147483647 w 173"/>
                  <a:gd name="T27" fmla="*/ 2147483647 h 412"/>
                  <a:gd name="T28" fmla="*/ 2147483647 w 173"/>
                  <a:gd name="T29" fmla="*/ 2147483647 h 412"/>
                  <a:gd name="T30" fmla="*/ 2147483647 w 173"/>
                  <a:gd name="T31" fmla="*/ 2147483647 h 412"/>
                  <a:gd name="T32" fmla="*/ 2147483647 w 173"/>
                  <a:gd name="T33" fmla="*/ 2147483647 h 412"/>
                  <a:gd name="T34" fmla="*/ 2147483647 w 173"/>
                  <a:gd name="T35" fmla="*/ 2147483647 h 412"/>
                  <a:gd name="T36" fmla="*/ 2147483647 w 173"/>
                  <a:gd name="T37" fmla="*/ 2147483647 h 412"/>
                  <a:gd name="T38" fmla="*/ 2147483647 w 173"/>
                  <a:gd name="T39" fmla="*/ 2147483647 h 412"/>
                  <a:gd name="T40" fmla="*/ 2147483647 w 173"/>
                  <a:gd name="T41" fmla="*/ 2147483647 h 412"/>
                  <a:gd name="T42" fmla="*/ 2147483647 w 173"/>
                  <a:gd name="T43" fmla="*/ 0 h 412"/>
                  <a:gd name="T44" fmla="*/ 2147483647 w 173"/>
                  <a:gd name="T45" fmla="*/ 0 h 412"/>
                  <a:gd name="T46" fmla="*/ 2147483647 w 173"/>
                  <a:gd name="T47" fmla="*/ 2147483647 h 412"/>
                  <a:gd name="T48" fmla="*/ 2147483647 w 173"/>
                  <a:gd name="T49" fmla="*/ 2147483647 h 412"/>
                  <a:gd name="T50" fmla="*/ 2147483647 w 173"/>
                  <a:gd name="T51" fmla="*/ 2147483647 h 412"/>
                  <a:gd name="T52" fmla="*/ 2147483647 w 173"/>
                  <a:gd name="T53" fmla="*/ 2147483647 h 412"/>
                  <a:gd name="T54" fmla="*/ 2147483647 w 173"/>
                  <a:gd name="T55" fmla="*/ 2147483647 h 412"/>
                  <a:gd name="T56" fmla="*/ 2147483647 w 173"/>
                  <a:gd name="T57" fmla="*/ 2147483647 h 412"/>
                  <a:gd name="T58" fmla="*/ 2147483647 w 173"/>
                  <a:gd name="T59" fmla="*/ 2147483647 h 412"/>
                  <a:gd name="T60" fmla="*/ 2147483647 w 173"/>
                  <a:gd name="T61" fmla="*/ 2147483647 h 412"/>
                  <a:gd name="T62" fmla="*/ 2147483647 w 173"/>
                  <a:gd name="T63" fmla="*/ 2147483647 h 412"/>
                  <a:gd name="T64" fmla="*/ 2147483647 w 173"/>
                  <a:gd name="T65" fmla="*/ 2147483647 h 412"/>
                  <a:gd name="T66" fmla="*/ 2147483647 w 173"/>
                  <a:gd name="T67" fmla="*/ 2147483647 h 412"/>
                  <a:gd name="T68" fmla="*/ 2147483647 w 173"/>
                  <a:gd name="T69" fmla="*/ 2147483647 h 412"/>
                  <a:gd name="T70" fmla="*/ 2147483647 w 173"/>
                  <a:gd name="T71" fmla="*/ 2147483647 h 412"/>
                  <a:gd name="T72" fmla="*/ 2147483647 w 173"/>
                  <a:gd name="T73" fmla="*/ 2147483647 h 412"/>
                  <a:gd name="T74" fmla="*/ 2147483647 w 173"/>
                  <a:gd name="T75" fmla="*/ 2147483647 h 412"/>
                  <a:gd name="T76" fmla="*/ 2147483647 w 173"/>
                  <a:gd name="T77" fmla="*/ 2147483647 h 412"/>
                  <a:gd name="T78" fmla="*/ 2147483647 w 173"/>
                  <a:gd name="T79" fmla="*/ 2147483647 h 412"/>
                  <a:gd name="T80" fmla="*/ 2147483647 w 173"/>
                  <a:gd name="T81" fmla="*/ 2147483647 h 412"/>
                  <a:gd name="T82" fmla="*/ 2147483647 w 173"/>
                  <a:gd name="T83" fmla="*/ 2147483647 h 412"/>
                  <a:gd name="T84" fmla="*/ 2147483647 w 173"/>
                  <a:gd name="T85" fmla="*/ 2147483647 h 412"/>
                  <a:gd name="T86" fmla="*/ 2147483647 w 173"/>
                  <a:gd name="T87" fmla="*/ 2147483647 h 412"/>
                  <a:gd name="T88" fmla="*/ 2147483647 w 173"/>
                  <a:gd name="T89" fmla="*/ 2147483647 h 412"/>
                  <a:gd name="T90" fmla="*/ 2147483647 w 173"/>
                  <a:gd name="T91" fmla="*/ 2147483647 h 412"/>
                  <a:gd name="T92" fmla="*/ 0 w 173"/>
                  <a:gd name="T93" fmla="*/ 2147483647 h 4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3" h="412">
                    <a:moveTo>
                      <a:pt x="0" y="324"/>
                    </a:moveTo>
                    <a:lnTo>
                      <a:pt x="7" y="324"/>
                    </a:lnTo>
                    <a:lnTo>
                      <a:pt x="7" y="296"/>
                    </a:lnTo>
                    <a:lnTo>
                      <a:pt x="21" y="289"/>
                    </a:lnTo>
                    <a:lnTo>
                      <a:pt x="21" y="260"/>
                    </a:lnTo>
                    <a:lnTo>
                      <a:pt x="21" y="252"/>
                    </a:lnTo>
                    <a:lnTo>
                      <a:pt x="7" y="216"/>
                    </a:lnTo>
                    <a:lnTo>
                      <a:pt x="21" y="180"/>
                    </a:lnTo>
                    <a:lnTo>
                      <a:pt x="29" y="173"/>
                    </a:lnTo>
                    <a:lnTo>
                      <a:pt x="43" y="166"/>
                    </a:lnTo>
                    <a:lnTo>
                      <a:pt x="36" y="144"/>
                    </a:lnTo>
                    <a:lnTo>
                      <a:pt x="43" y="130"/>
                    </a:lnTo>
                    <a:lnTo>
                      <a:pt x="50" y="100"/>
                    </a:lnTo>
                    <a:lnTo>
                      <a:pt x="72" y="79"/>
                    </a:lnTo>
                    <a:lnTo>
                      <a:pt x="72" y="57"/>
                    </a:lnTo>
                    <a:lnTo>
                      <a:pt x="79" y="43"/>
                    </a:lnTo>
                    <a:lnTo>
                      <a:pt x="86" y="28"/>
                    </a:lnTo>
                    <a:lnTo>
                      <a:pt x="93" y="28"/>
                    </a:lnTo>
                    <a:lnTo>
                      <a:pt x="93" y="14"/>
                    </a:lnTo>
                    <a:lnTo>
                      <a:pt x="102" y="14"/>
                    </a:lnTo>
                    <a:lnTo>
                      <a:pt x="123" y="14"/>
                    </a:lnTo>
                    <a:lnTo>
                      <a:pt x="123" y="0"/>
                    </a:lnTo>
                    <a:lnTo>
                      <a:pt x="130" y="0"/>
                    </a:lnTo>
                    <a:lnTo>
                      <a:pt x="166" y="28"/>
                    </a:lnTo>
                    <a:lnTo>
                      <a:pt x="173" y="116"/>
                    </a:lnTo>
                    <a:lnTo>
                      <a:pt x="159" y="116"/>
                    </a:lnTo>
                    <a:lnTo>
                      <a:pt x="138" y="130"/>
                    </a:lnTo>
                    <a:lnTo>
                      <a:pt x="138" y="137"/>
                    </a:lnTo>
                    <a:lnTo>
                      <a:pt x="138" y="144"/>
                    </a:lnTo>
                    <a:lnTo>
                      <a:pt x="145" y="159"/>
                    </a:lnTo>
                    <a:lnTo>
                      <a:pt x="130" y="173"/>
                    </a:lnTo>
                    <a:lnTo>
                      <a:pt x="102" y="202"/>
                    </a:lnTo>
                    <a:lnTo>
                      <a:pt x="86" y="230"/>
                    </a:lnTo>
                    <a:lnTo>
                      <a:pt x="86" y="274"/>
                    </a:lnTo>
                    <a:lnTo>
                      <a:pt x="102" y="296"/>
                    </a:lnTo>
                    <a:lnTo>
                      <a:pt x="93" y="310"/>
                    </a:lnTo>
                    <a:lnTo>
                      <a:pt x="93" y="317"/>
                    </a:lnTo>
                    <a:lnTo>
                      <a:pt x="79" y="332"/>
                    </a:lnTo>
                    <a:lnTo>
                      <a:pt x="72" y="396"/>
                    </a:lnTo>
                    <a:lnTo>
                      <a:pt x="50" y="396"/>
                    </a:lnTo>
                    <a:lnTo>
                      <a:pt x="43" y="403"/>
                    </a:lnTo>
                    <a:lnTo>
                      <a:pt x="43" y="412"/>
                    </a:lnTo>
                    <a:lnTo>
                      <a:pt x="29" y="412"/>
                    </a:lnTo>
                    <a:lnTo>
                      <a:pt x="21" y="396"/>
                    </a:lnTo>
                    <a:lnTo>
                      <a:pt x="29" y="389"/>
                    </a:lnTo>
                    <a:lnTo>
                      <a:pt x="21" y="375"/>
                    </a:lnTo>
                    <a:lnTo>
                      <a:pt x="0" y="32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299" name="Freeform 345"/>
              <p:cNvSpPr>
                <a:spLocks/>
              </p:cNvSpPr>
              <p:nvPr/>
            </p:nvSpPr>
            <p:spPr bwMode="grayWhite">
              <a:xfrm>
                <a:off x="4783138" y="3306763"/>
                <a:ext cx="239712" cy="179387"/>
              </a:xfrm>
              <a:custGeom>
                <a:avLst/>
                <a:gdLst>
                  <a:gd name="T0" fmla="*/ 2147483647 w 131"/>
                  <a:gd name="T1" fmla="*/ 2147483647 h 101"/>
                  <a:gd name="T2" fmla="*/ 2147483647 w 131"/>
                  <a:gd name="T3" fmla="*/ 2147483647 h 101"/>
                  <a:gd name="T4" fmla="*/ 2147483647 w 131"/>
                  <a:gd name="T5" fmla="*/ 2147483647 h 101"/>
                  <a:gd name="T6" fmla="*/ 2147483647 w 131"/>
                  <a:gd name="T7" fmla="*/ 2147483647 h 101"/>
                  <a:gd name="T8" fmla="*/ 2147483647 w 131"/>
                  <a:gd name="T9" fmla="*/ 2147483647 h 101"/>
                  <a:gd name="T10" fmla="*/ 2147483647 w 131"/>
                  <a:gd name="T11" fmla="*/ 2147483647 h 101"/>
                  <a:gd name="T12" fmla="*/ 2147483647 w 131"/>
                  <a:gd name="T13" fmla="*/ 2147483647 h 101"/>
                  <a:gd name="T14" fmla="*/ 2147483647 w 131"/>
                  <a:gd name="T15" fmla="*/ 2147483647 h 101"/>
                  <a:gd name="T16" fmla="*/ 2147483647 w 131"/>
                  <a:gd name="T17" fmla="*/ 2147483647 h 101"/>
                  <a:gd name="T18" fmla="*/ 2147483647 w 131"/>
                  <a:gd name="T19" fmla="*/ 2147483647 h 101"/>
                  <a:gd name="T20" fmla="*/ 2147483647 w 131"/>
                  <a:gd name="T21" fmla="*/ 2147483647 h 101"/>
                  <a:gd name="T22" fmla="*/ 2147483647 w 131"/>
                  <a:gd name="T23" fmla="*/ 2147483647 h 101"/>
                  <a:gd name="T24" fmla="*/ 2147483647 w 131"/>
                  <a:gd name="T25" fmla="*/ 2147483647 h 101"/>
                  <a:gd name="T26" fmla="*/ 2147483647 w 131"/>
                  <a:gd name="T27" fmla="*/ 2147483647 h 101"/>
                  <a:gd name="T28" fmla="*/ 2147483647 w 131"/>
                  <a:gd name="T29" fmla="*/ 0 h 101"/>
                  <a:gd name="T30" fmla="*/ 2147483647 w 131"/>
                  <a:gd name="T31" fmla="*/ 0 h 101"/>
                  <a:gd name="T32" fmla="*/ 2147483647 w 131"/>
                  <a:gd name="T33" fmla="*/ 2147483647 h 101"/>
                  <a:gd name="T34" fmla="*/ 2147483647 w 131"/>
                  <a:gd name="T35" fmla="*/ 2147483647 h 101"/>
                  <a:gd name="T36" fmla="*/ 2147483647 w 131"/>
                  <a:gd name="T37" fmla="*/ 2147483647 h 101"/>
                  <a:gd name="T38" fmla="*/ 2147483647 w 131"/>
                  <a:gd name="T39" fmla="*/ 2147483647 h 101"/>
                  <a:gd name="T40" fmla="*/ 2147483647 w 131"/>
                  <a:gd name="T41" fmla="*/ 2147483647 h 101"/>
                  <a:gd name="T42" fmla="*/ 0 w 131"/>
                  <a:gd name="T43" fmla="*/ 2147483647 h 101"/>
                  <a:gd name="T44" fmla="*/ 2147483647 w 131"/>
                  <a:gd name="T45" fmla="*/ 2147483647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 h="101">
                    <a:moveTo>
                      <a:pt x="15" y="72"/>
                    </a:moveTo>
                    <a:lnTo>
                      <a:pt x="36" y="72"/>
                    </a:lnTo>
                    <a:lnTo>
                      <a:pt x="36" y="86"/>
                    </a:lnTo>
                    <a:lnTo>
                      <a:pt x="43" y="94"/>
                    </a:lnTo>
                    <a:lnTo>
                      <a:pt x="50" y="94"/>
                    </a:lnTo>
                    <a:lnTo>
                      <a:pt x="79" y="101"/>
                    </a:lnTo>
                    <a:lnTo>
                      <a:pt x="94" y="86"/>
                    </a:lnTo>
                    <a:lnTo>
                      <a:pt x="115" y="94"/>
                    </a:lnTo>
                    <a:lnTo>
                      <a:pt x="115" y="86"/>
                    </a:lnTo>
                    <a:lnTo>
                      <a:pt x="131" y="72"/>
                    </a:lnTo>
                    <a:lnTo>
                      <a:pt x="131" y="65"/>
                    </a:lnTo>
                    <a:lnTo>
                      <a:pt x="108" y="65"/>
                    </a:lnTo>
                    <a:lnTo>
                      <a:pt x="108" y="58"/>
                    </a:lnTo>
                    <a:lnTo>
                      <a:pt x="108" y="29"/>
                    </a:lnTo>
                    <a:lnTo>
                      <a:pt x="94" y="0"/>
                    </a:lnTo>
                    <a:lnTo>
                      <a:pt x="86" y="0"/>
                    </a:lnTo>
                    <a:lnTo>
                      <a:pt x="65" y="15"/>
                    </a:lnTo>
                    <a:lnTo>
                      <a:pt x="58" y="15"/>
                    </a:lnTo>
                    <a:lnTo>
                      <a:pt x="36" y="15"/>
                    </a:lnTo>
                    <a:lnTo>
                      <a:pt x="22" y="15"/>
                    </a:lnTo>
                    <a:lnTo>
                      <a:pt x="15" y="43"/>
                    </a:lnTo>
                    <a:lnTo>
                      <a:pt x="0" y="43"/>
                    </a:lnTo>
                    <a:lnTo>
                      <a:pt x="15" y="72"/>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00" name="Freeform 346"/>
              <p:cNvSpPr>
                <a:spLocks/>
              </p:cNvSpPr>
              <p:nvPr/>
            </p:nvSpPr>
            <p:spPr bwMode="grayWhite">
              <a:xfrm>
                <a:off x="4687888" y="5224463"/>
                <a:ext cx="412750" cy="369887"/>
              </a:xfrm>
              <a:custGeom>
                <a:avLst/>
                <a:gdLst>
                  <a:gd name="T0" fmla="*/ 2147483647 w 225"/>
                  <a:gd name="T1" fmla="*/ 2147483647 h 210"/>
                  <a:gd name="T2" fmla="*/ 2147483647 w 225"/>
                  <a:gd name="T3" fmla="*/ 2147483647 h 210"/>
                  <a:gd name="T4" fmla="*/ 2147483647 w 225"/>
                  <a:gd name="T5" fmla="*/ 2147483647 h 210"/>
                  <a:gd name="T6" fmla="*/ 2147483647 w 225"/>
                  <a:gd name="T7" fmla="*/ 2147483647 h 210"/>
                  <a:gd name="T8" fmla="*/ 2147483647 w 225"/>
                  <a:gd name="T9" fmla="*/ 2147483647 h 210"/>
                  <a:gd name="T10" fmla="*/ 2147483647 w 225"/>
                  <a:gd name="T11" fmla="*/ 2147483647 h 210"/>
                  <a:gd name="T12" fmla="*/ 2147483647 w 225"/>
                  <a:gd name="T13" fmla="*/ 2147483647 h 210"/>
                  <a:gd name="T14" fmla="*/ 2147483647 w 225"/>
                  <a:gd name="T15" fmla="*/ 2147483647 h 210"/>
                  <a:gd name="T16" fmla="*/ 2147483647 w 225"/>
                  <a:gd name="T17" fmla="*/ 2147483647 h 210"/>
                  <a:gd name="T18" fmla="*/ 2147483647 w 225"/>
                  <a:gd name="T19" fmla="*/ 2147483647 h 210"/>
                  <a:gd name="T20" fmla="*/ 2147483647 w 225"/>
                  <a:gd name="T21" fmla="*/ 2147483647 h 210"/>
                  <a:gd name="T22" fmla="*/ 2147483647 w 225"/>
                  <a:gd name="T23" fmla="*/ 2147483647 h 210"/>
                  <a:gd name="T24" fmla="*/ 2147483647 w 225"/>
                  <a:gd name="T25" fmla="*/ 2147483647 h 210"/>
                  <a:gd name="T26" fmla="*/ 2147483647 w 225"/>
                  <a:gd name="T27" fmla="*/ 2147483647 h 210"/>
                  <a:gd name="T28" fmla="*/ 2147483647 w 225"/>
                  <a:gd name="T29" fmla="*/ 2147483647 h 210"/>
                  <a:gd name="T30" fmla="*/ 2147483647 w 225"/>
                  <a:gd name="T31" fmla="*/ 2147483647 h 210"/>
                  <a:gd name="T32" fmla="*/ 2147483647 w 225"/>
                  <a:gd name="T33" fmla="*/ 2147483647 h 210"/>
                  <a:gd name="T34" fmla="*/ 2147483647 w 225"/>
                  <a:gd name="T35" fmla="*/ 2147483647 h 210"/>
                  <a:gd name="T36" fmla="*/ 2147483647 w 225"/>
                  <a:gd name="T37" fmla="*/ 2147483647 h 210"/>
                  <a:gd name="T38" fmla="*/ 2147483647 w 225"/>
                  <a:gd name="T39" fmla="*/ 2147483647 h 210"/>
                  <a:gd name="T40" fmla="*/ 2147483647 w 225"/>
                  <a:gd name="T41" fmla="*/ 2147483647 h 210"/>
                  <a:gd name="T42" fmla="*/ 2147483647 w 225"/>
                  <a:gd name="T43" fmla="*/ 2147483647 h 210"/>
                  <a:gd name="T44" fmla="*/ 0 w 225"/>
                  <a:gd name="T45" fmla="*/ 2147483647 h 210"/>
                  <a:gd name="T46" fmla="*/ 2147483647 w 225"/>
                  <a:gd name="T47" fmla="*/ 2147483647 h 210"/>
                  <a:gd name="T48" fmla="*/ 2147483647 w 225"/>
                  <a:gd name="T49" fmla="*/ 2147483647 h 210"/>
                  <a:gd name="T50" fmla="*/ 2147483647 w 225"/>
                  <a:gd name="T51" fmla="*/ 2147483647 h 210"/>
                  <a:gd name="T52" fmla="*/ 2147483647 w 225"/>
                  <a:gd name="T53" fmla="*/ 2147483647 h 210"/>
                  <a:gd name="T54" fmla="*/ 2147483647 w 225"/>
                  <a:gd name="T55" fmla="*/ 2147483647 h 210"/>
                  <a:gd name="T56" fmla="*/ 2147483647 w 225"/>
                  <a:gd name="T57" fmla="*/ 2147483647 h 210"/>
                  <a:gd name="T58" fmla="*/ 2147483647 w 225"/>
                  <a:gd name="T59" fmla="*/ 2147483647 h 210"/>
                  <a:gd name="T60" fmla="*/ 2147483647 w 225"/>
                  <a:gd name="T61" fmla="*/ 2147483647 h 210"/>
                  <a:gd name="T62" fmla="*/ 2147483647 w 225"/>
                  <a:gd name="T63" fmla="*/ 2147483647 h 210"/>
                  <a:gd name="T64" fmla="*/ 2147483647 w 225"/>
                  <a:gd name="T65" fmla="*/ 2147483647 h 210"/>
                  <a:gd name="T66" fmla="*/ 2147483647 w 225"/>
                  <a:gd name="T67" fmla="*/ 2147483647 h 210"/>
                  <a:gd name="T68" fmla="*/ 2147483647 w 225"/>
                  <a:gd name="T69" fmla="*/ 2147483647 h 210"/>
                  <a:gd name="T70" fmla="*/ 2147483647 w 225"/>
                  <a:gd name="T71" fmla="*/ 0 h 210"/>
                  <a:gd name="T72" fmla="*/ 2147483647 w 225"/>
                  <a:gd name="T73" fmla="*/ 2147483647 h 210"/>
                  <a:gd name="T74" fmla="*/ 2147483647 w 225"/>
                  <a:gd name="T75" fmla="*/ 2147483647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5" h="210">
                    <a:moveTo>
                      <a:pt x="203" y="14"/>
                    </a:moveTo>
                    <a:lnTo>
                      <a:pt x="210" y="66"/>
                    </a:lnTo>
                    <a:lnTo>
                      <a:pt x="203" y="66"/>
                    </a:lnTo>
                    <a:lnTo>
                      <a:pt x="196" y="73"/>
                    </a:lnTo>
                    <a:lnTo>
                      <a:pt x="203" y="80"/>
                    </a:lnTo>
                    <a:lnTo>
                      <a:pt x="210" y="73"/>
                    </a:lnTo>
                    <a:lnTo>
                      <a:pt x="225" y="73"/>
                    </a:lnTo>
                    <a:lnTo>
                      <a:pt x="225" y="80"/>
                    </a:lnTo>
                    <a:lnTo>
                      <a:pt x="225" y="109"/>
                    </a:lnTo>
                    <a:lnTo>
                      <a:pt x="203" y="116"/>
                    </a:lnTo>
                    <a:lnTo>
                      <a:pt x="189" y="144"/>
                    </a:lnTo>
                    <a:lnTo>
                      <a:pt x="159" y="167"/>
                    </a:lnTo>
                    <a:lnTo>
                      <a:pt x="145" y="188"/>
                    </a:lnTo>
                    <a:lnTo>
                      <a:pt x="116" y="196"/>
                    </a:lnTo>
                    <a:lnTo>
                      <a:pt x="101" y="196"/>
                    </a:lnTo>
                    <a:lnTo>
                      <a:pt x="73" y="196"/>
                    </a:lnTo>
                    <a:lnTo>
                      <a:pt x="51" y="210"/>
                    </a:lnTo>
                    <a:lnTo>
                      <a:pt x="44" y="210"/>
                    </a:lnTo>
                    <a:lnTo>
                      <a:pt x="30" y="196"/>
                    </a:lnTo>
                    <a:lnTo>
                      <a:pt x="21" y="167"/>
                    </a:lnTo>
                    <a:lnTo>
                      <a:pt x="21" y="160"/>
                    </a:lnTo>
                    <a:lnTo>
                      <a:pt x="7" y="109"/>
                    </a:lnTo>
                    <a:lnTo>
                      <a:pt x="0" y="109"/>
                    </a:lnTo>
                    <a:lnTo>
                      <a:pt x="7" y="101"/>
                    </a:lnTo>
                    <a:lnTo>
                      <a:pt x="14" y="109"/>
                    </a:lnTo>
                    <a:lnTo>
                      <a:pt x="30" y="109"/>
                    </a:lnTo>
                    <a:lnTo>
                      <a:pt x="51" y="101"/>
                    </a:lnTo>
                    <a:lnTo>
                      <a:pt x="51" y="44"/>
                    </a:lnTo>
                    <a:lnTo>
                      <a:pt x="58" y="58"/>
                    </a:lnTo>
                    <a:lnTo>
                      <a:pt x="58" y="73"/>
                    </a:lnTo>
                    <a:lnTo>
                      <a:pt x="73" y="73"/>
                    </a:lnTo>
                    <a:lnTo>
                      <a:pt x="101" y="58"/>
                    </a:lnTo>
                    <a:lnTo>
                      <a:pt x="109" y="66"/>
                    </a:lnTo>
                    <a:lnTo>
                      <a:pt x="116" y="58"/>
                    </a:lnTo>
                    <a:lnTo>
                      <a:pt x="152" y="23"/>
                    </a:lnTo>
                    <a:lnTo>
                      <a:pt x="182" y="0"/>
                    </a:lnTo>
                    <a:lnTo>
                      <a:pt x="196" y="14"/>
                    </a:lnTo>
                    <a:lnTo>
                      <a:pt x="203" y="14"/>
                    </a:lnTo>
                    <a:close/>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01" name="Freeform 347"/>
              <p:cNvSpPr>
                <a:spLocks/>
              </p:cNvSpPr>
              <p:nvPr/>
            </p:nvSpPr>
            <p:spPr bwMode="grayWhite">
              <a:xfrm>
                <a:off x="374650" y="2886075"/>
                <a:ext cx="80963" cy="76200"/>
              </a:xfrm>
              <a:custGeom>
                <a:avLst/>
                <a:gdLst>
                  <a:gd name="T0" fmla="*/ 0 w 44"/>
                  <a:gd name="T1" fmla="*/ 2147483647 h 43"/>
                  <a:gd name="T2" fmla="*/ 2147483647 w 44"/>
                  <a:gd name="T3" fmla="*/ 2147483647 h 43"/>
                  <a:gd name="T4" fmla="*/ 2147483647 w 44"/>
                  <a:gd name="T5" fmla="*/ 2147483647 h 43"/>
                  <a:gd name="T6" fmla="*/ 2147483647 w 44"/>
                  <a:gd name="T7" fmla="*/ 2147483647 h 43"/>
                  <a:gd name="T8" fmla="*/ 2147483647 w 44"/>
                  <a:gd name="T9" fmla="*/ 2147483647 h 43"/>
                  <a:gd name="T10" fmla="*/ 2147483647 w 44"/>
                  <a:gd name="T11" fmla="*/ 2147483647 h 43"/>
                  <a:gd name="T12" fmla="*/ 2147483647 w 44"/>
                  <a:gd name="T13" fmla="*/ 2147483647 h 43"/>
                  <a:gd name="T14" fmla="*/ 2147483647 w 44"/>
                  <a:gd name="T15" fmla="*/ 0 h 43"/>
                  <a:gd name="T16" fmla="*/ 0 w 44"/>
                  <a:gd name="T17" fmla="*/ 214748364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3">
                    <a:moveTo>
                      <a:pt x="0" y="36"/>
                    </a:moveTo>
                    <a:lnTo>
                      <a:pt x="8" y="43"/>
                    </a:lnTo>
                    <a:lnTo>
                      <a:pt x="22" y="28"/>
                    </a:lnTo>
                    <a:lnTo>
                      <a:pt x="36" y="28"/>
                    </a:lnTo>
                    <a:lnTo>
                      <a:pt x="36" y="21"/>
                    </a:lnTo>
                    <a:lnTo>
                      <a:pt x="22" y="21"/>
                    </a:lnTo>
                    <a:lnTo>
                      <a:pt x="44" y="14"/>
                    </a:lnTo>
                    <a:lnTo>
                      <a:pt x="36" y="0"/>
                    </a:lnTo>
                    <a:lnTo>
                      <a:pt x="0" y="36"/>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02" name="Freeform 348"/>
              <p:cNvSpPr>
                <a:spLocks/>
              </p:cNvSpPr>
              <p:nvPr/>
            </p:nvSpPr>
            <p:spPr bwMode="grayWhite">
              <a:xfrm>
                <a:off x="931863" y="3076575"/>
                <a:ext cx="41275" cy="88900"/>
              </a:xfrm>
              <a:custGeom>
                <a:avLst/>
                <a:gdLst>
                  <a:gd name="T0" fmla="*/ 0 w 22"/>
                  <a:gd name="T1" fmla="*/ 0 h 50"/>
                  <a:gd name="T2" fmla="*/ 0 w 22"/>
                  <a:gd name="T3" fmla="*/ 2147483647 h 50"/>
                  <a:gd name="T4" fmla="*/ 2147483647 w 22"/>
                  <a:gd name="T5" fmla="*/ 2147483647 h 50"/>
                  <a:gd name="T6" fmla="*/ 2147483647 w 22"/>
                  <a:gd name="T7" fmla="*/ 2147483647 h 50"/>
                  <a:gd name="T8" fmla="*/ 2147483647 w 22"/>
                  <a:gd name="T9" fmla="*/ 2147483647 h 50"/>
                  <a:gd name="T10" fmla="*/ 2147483647 w 22"/>
                  <a:gd name="T11" fmla="*/ 2147483647 h 50"/>
                  <a:gd name="T12" fmla="*/ 2147483647 w 22"/>
                  <a:gd name="T13" fmla="*/ 2147483647 h 50"/>
                  <a:gd name="T14" fmla="*/ 2147483647 w 22"/>
                  <a:gd name="T15" fmla="*/ 0 h 50"/>
                  <a:gd name="T16" fmla="*/ 0 w 22"/>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0">
                    <a:moveTo>
                      <a:pt x="0" y="0"/>
                    </a:moveTo>
                    <a:lnTo>
                      <a:pt x="0" y="22"/>
                    </a:lnTo>
                    <a:lnTo>
                      <a:pt x="8" y="43"/>
                    </a:lnTo>
                    <a:lnTo>
                      <a:pt x="22" y="50"/>
                    </a:lnTo>
                    <a:lnTo>
                      <a:pt x="8" y="36"/>
                    </a:lnTo>
                    <a:lnTo>
                      <a:pt x="15" y="29"/>
                    </a:lnTo>
                    <a:lnTo>
                      <a:pt x="8" y="22"/>
                    </a:lnTo>
                    <a:lnTo>
                      <a:pt x="15" y="0"/>
                    </a:lnTo>
                    <a:lnTo>
                      <a:pt x="0"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03" name="Freeform 349"/>
              <p:cNvSpPr>
                <a:spLocks/>
              </p:cNvSpPr>
              <p:nvPr/>
            </p:nvSpPr>
            <p:spPr bwMode="grayWhite">
              <a:xfrm>
                <a:off x="2635250" y="4211638"/>
                <a:ext cx="39688" cy="25400"/>
              </a:xfrm>
              <a:custGeom>
                <a:avLst/>
                <a:gdLst>
                  <a:gd name="T0" fmla="*/ 0 w 21"/>
                  <a:gd name="T1" fmla="*/ 2147483647 h 15"/>
                  <a:gd name="T2" fmla="*/ 2147483647 w 21"/>
                  <a:gd name="T3" fmla="*/ 2147483647 h 15"/>
                  <a:gd name="T4" fmla="*/ 2147483647 w 21"/>
                  <a:gd name="T5" fmla="*/ 2147483647 h 15"/>
                  <a:gd name="T6" fmla="*/ 2147483647 w 21"/>
                  <a:gd name="T7" fmla="*/ 0 h 15"/>
                  <a:gd name="T8" fmla="*/ 0 w 21"/>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0" y="8"/>
                    </a:moveTo>
                    <a:lnTo>
                      <a:pt x="14" y="15"/>
                    </a:lnTo>
                    <a:lnTo>
                      <a:pt x="21" y="8"/>
                    </a:lnTo>
                    <a:lnTo>
                      <a:pt x="7" y="0"/>
                    </a:lnTo>
                    <a:lnTo>
                      <a:pt x="0" y="8"/>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04" name="Freeform 350"/>
              <p:cNvSpPr>
                <a:spLocks/>
              </p:cNvSpPr>
              <p:nvPr/>
            </p:nvSpPr>
            <p:spPr bwMode="grayWhite">
              <a:xfrm>
                <a:off x="2374900" y="5124450"/>
                <a:ext cx="198438" cy="1123950"/>
              </a:xfrm>
              <a:custGeom>
                <a:avLst/>
                <a:gdLst>
                  <a:gd name="T0" fmla="*/ 2147483647 w 108"/>
                  <a:gd name="T1" fmla="*/ 0 h 636"/>
                  <a:gd name="T2" fmla="*/ 2147483647 w 108"/>
                  <a:gd name="T3" fmla="*/ 2147483647 h 636"/>
                  <a:gd name="T4" fmla="*/ 2147483647 w 108"/>
                  <a:gd name="T5" fmla="*/ 2147483647 h 636"/>
                  <a:gd name="T6" fmla="*/ 2147483647 w 108"/>
                  <a:gd name="T7" fmla="*/ 2147483647 h 636"/>
                  <a:gd name="T8" fmla="*/ 2147483647 w 108"/>
                  <a:gd name="T9" fmla="*/ 2147483647 h 636"/>
                  <a:gd name="T10" fmla="*/ 2147483647 w 108"/>
                  <a:gd name="T11" fmla="*/ 2147483647 h 636"/>
                  <a:gd name="T12" fmla="*/ 2147483647 w 108"/>
                  <a:gd name="T13" fmla="*/ 2147483647 h 636"/>
                  <a:gd name="T14" fmla="*/ 2147483647 w 108"/>
                  <a:gd name="T15" fmla="*/ 2147483647 h 636"/>
                  <a:gd name="T16" fmla="*/ 2147483647 w 108"/>
                  <a:gd name="T17" fmla="*/ 2147483647 h 636"/>
                  <a:gd name="T18" fmla="*/ 2147483647 w 108"/>
                  <a:gd name="T19" fmla="*/ 2147483647 h 636"/>
                  <a:gd name="T20" fmla="*/ 2147483647 w 108"/>
                  <a:gd name="T21" fmla="*/ 2147483647 h 636"/>
                  <a:gd name="T22" fmla="*/ 2147483647 w 108"/>
                  <a:gd name="T23" fmla="*/ 2147483647 h 636"/>
                  <a:gd name="T24" fmla="*/ 2147483647 w 108"/>
                  <a:gd name="T25" fmla="*/ 2147483647 h 636"/>
                  <a:gd name="T26" fmla="*/ 2147483647 w 108"/>
                  <a:gd name="T27" fmla="*/ 2147483647 h 636"/>
                  <a:gd name="T28" fmla="*/ 2147483647 w 108"/>
                  <a:gd name="T29" fmla="*/ 2147483647 h 636"/>
                  <a:gd name="T30" fmla="*/ 2147483647 w 108"/>
                  <a:gd name="T31" fmla="*/ 2147483647 h 636"/>
                  <a:gd name="T32" fmla="*/ 2147483647 w 108"/>
                  <a:gd name="T33" fmla="*/ 2147483647 h 636"/>
                  <a:gd name="T34" fmla="*/ 2147483647 w 108"/>
                  <a:gd name="T35" fmla="*/ 2147483647 h 636"/>
                  <a:gd name="T36" fmla="*/ 2147483647 w 108"/>
                  <a:gd name="T37" fmla="*/ 2147483647 h 636"/>
                  <a:gd name="T38" fmla="*/ 2147483647 w 108"/>
                  <a:gd name="T39" fmla="*/ 2147483647 h 636"/>
                  <a:gd name="T40" fmla="*/ 2147483647 w 108"/>
                  <a:gd name="T41" fmla="*/ 2147483647 h 636"/>
                  <a:gd name="T42" fmla="*/ 2147483647 w 108"/>
                  <a:gd name="T43" fmla="*/ 2147483647 h 636"/>
                  <a:gd name="T44" fmla="*/ 2147483647 w 108"/>
                  <a:gd name="T45" fmla="*/ 2147483647 h 636"/>
                  <a:gd name="T46" fmla="*/ 2147483647 w 108"/>
                  <a:gd name="T47" fmla="*/ 2147483647 h 636"/>
                  <a:gd name="T48" fmla="*/ 2147483647 w 108"/>
                  <a:gd name="T49" fmla="*/ 2147483647 h 636"/>
                  <a:gd name="T50" fmla="*/ 2147483647 w 108"/>
                  <a:gd name="T51" fmla="*/ 2147483647 h 636"/>
                  <a:gd name="T52" fmla="*/ 2147483647 w 108"/>
                  <a:gd name="T53" fmla="*/ 2147483647 h 636"/>
                  <a:gd name="T54" fmla="*/ 2147483647 w 108"/>
                  <a:gd name="T55" fmla="*/ 2147483647 h 636"/>
                  <a:gd name="T56" fmla="*/ 0 w 108"/>
                  <a:gd name="T57" fmla="*/ 2147483647 h 636"/>
                  <a:gd name="T58" fmla="*/ 2147483647 w 108"/>
                  <a:gd name="T59" fmla="*/ 2147483647 h 636"/>
                  <a:gd name="T60" fmla="*/ 2147483647 w 108"/>
                  <a:gd name="T61" fmla="*/ 2147483647 h 636"/>
                  <a:gd name="T62" fmla="*/ 2147483647 w 108"/>
                  <a:gd name="T63" fmla="*/ 2147483647 h 636"/>
                  <a:gd name="T64" fmla="*/ 2147483647 w 108"/>
                  <a:gd name="T65" fmla="*/ 2147483647 h 636"/>
                  <a:gd name="T66" fmla="*/ 2147483647 w 108"/>
                  <a:gd name="T67" fmla="*/ 2147483647 h 636"/>
                  <a:gd name="T68" fmla="*/ 2147483647 w 108"/>
                  <a:gd name="T69" fmla="*/ 2147483647 h 636"/>
                  <a:gd name="T70" fmla="*/ 2147483647 w 108"/>
                  <a:gd name="T71" fmla="*/ 2147483647 h 636"/>
                  <a:gd name="T72" fmla="*/ 2147483647 w 108"/>
                  <a:gd name="T73" fmla="*/ 2147483647 h 636"/>
                  <a:gd name="T74" fmla="*/ 2147483647 w 108"/>
                  <a:gd name="T75" fmla="*/ 2147483647 h 636"/>
                  <a:gd name="T76" fmla="*/ 2147483647 w 108"/>
                  <a:gd name="T77" fmla="*/ 2147483647 h 636"/>
                  <a:gd name="T78" fmla="*/ 2147483647 w 108"/>
                  <a:gd name="T79" fmla="*/ 2147483647 h 636"/>
                  <a:gd name="T80" fmla="*/ 2147483647 w 108"/>
                  <a:gd name="T81" fmla="*/ 2147483647 h 636"/>
                  <a:gd name="T82" fmla="*/ 2147483647 w 108"/>
                  <a:gd name="T83" fmla="*/ 2147483647 h 636"/>
                  <a:gd name="T84" fmla="*/ 2147483647 w 108"/>
                  <a:gd name="T85" fmla="*/ 2147483647 h 6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8" h="636">
                    <a:moveTo>
                      <a:pt x="65" y="7"/>
                    </a:moveTo>
                    <a:lnTo>
                      <a:pt x="86" y="0"/>
                    </a:lnTo>
                    <a:lnTo>
                      <a:pt x="93" y="21"/>
                    </a:lnTo>
                    <a:lnTo>
                      <a:pt x="93" y="35"/>
                    </a:lnTo>
                    <a:lnTo>
                      <a:pt x="101" y="80"/>
                    </a:lnTo>
                    <a:lnTo>
                      <a:pt x="108" y="80"/>
                    </a:lnTo>
                    <a:lnTo>
                      <a:pt x="108" y="94"/>
                    </a:lnTo>
                    <a:lnTo>
                      <a:pt x="93" y="101"/>
                    </a:lnTo>
                    <a:lnTo>
                      <a:pt x="101" y="130"/>
                    </a:lnTo>
                    <a:lnTo>
                      <a:pt x="86" y="158"/>
                    </a:lnTo>
                    <a:lnTo>
                      <a:pt x="65" y="210"/>
                    </a:lnTo>
                    <a:lnTo>
                      <a:pt x="72" y="245"/>
                    </a:lnTo>
                    <a:lnTo>
                      <a:pt x="65" y="274"/>
                    </a:lnTo>
                    <a:lnTo>
                      <a:pt x="65" y="288"/>
                    </a:lnTo>
                    <a:lnTo>
                      <a:pt x="57" y="296"/>
                    </a:lnTo>
                    <a:lnTo>
                      <a:pt x="57" y="331"/>
                    </a:lnTo>
                    <a:lnTo>
                      <a:pt x="50" y="354"/>
                    </a:lnTo>
                    <a:lnTo>
                      <a:pt x="50" y="390"/>
                    </a:lnTo>
                    <a:lnTo>
                      <a:pt x="50" y="404"/>
                    </a:lnTo>
                    <a:lnTo>
                      <a:pt x="50" y="440"/>
                    </a:lnTo>
                    <a:lnTo>
                      <a:pt x="57" y="440"/>
                    </a:lnTo>
                    <a:lnTo>
                      <a:pt x="57" y="447"/>
                    </a:lnTo>
                    <a:lnTo>
                      <a:pt x="50" y="483"/>
                    </a:lnTo>
                    <a:lnTo>
                      <a:pt x="43" y="506"/>
                    </a:lnTo>
                    <a:lnTo>
                      <a:pt x="43" y="520"/>
                    </a:lnTo>
                    <a:lnTo>
                      <a:pt x="29" y="549"/>
                    </a:lnTo>
                    <a:lnTo>
                      <a:pt x="29" y="563"/>
                    </a:lnTo>
                    <a:lnTo>
                      <a:pt x="29" y="570"/>
                    </a:lnTo>
                    <a:lnTo>
                      <a:pt x="43" y="563"/>
                    </a:lnTo>
                    <a:lnTo>
                      <a:pt x="43" y="592"/>
                    </a:lnTo>
                    <a:lnTo>
                      <a:pt x="50" y="599"/>
                    </a:lnTo>
                    <a:lnTo>
                      <a:pt x="72" y="599"/>
                    </a:lnTo>
                    <a:lnTo>
                      <a:pt x="93" y="599"/>
                    </a:lnTo>
                    <a:lnTo>
                      <a:pt x="93" y="613"/>
                    </a:lnTo>
                    <a:lnTo>
                      <a:pt x="86" y="613"/>
                    </a:lnTo>
                    <a:lnTo>
                      <a:pt x="65" y="620"/>
                    </a:lnTo>
                    <a:lnTo>
                      <a:pt x="65" y="636"/>
                    </a:lnTo>
                    <a:lnTo>
                      <a:pt x="57" y="636"/>
                    </a:lnTo>
                    <a:lnTo>
                      <a:pt x="50" y="629"/>
                    </a:lnTo>
                    <a:lnTo>
                      <a:pt x="57" y="629"/>
                    </a:lnTo>
                    <a:lnTo>
                      <a:pt x="57" y="620"/>
                    </a:lnTo>
                    <a:lnTo>
                      <a:pt x="43" y="629"/>
                    </a:lnTo>
                    <a:lnTo>
                      <a:pt x="29" y="620"/>
                    </a:lnTo>
                    <a:lnTo>
                      <a:pt x="29" y="613"/>
                    </a:lnTo>
                    <a:lnTo>
                      <a:pt x="21" y="613"/>
                    </a:lnTo>
                    <a:lnTo>
                      <a:pt x="14" y="599"/>
                    </a:lnTo>
                    <a:lnTo>
                      <a:pt x="14" y="613"/>
                    </a:lnTo>
                    <a:lnTo>
                      <a:pt x="7" y="599"/>
                    </a:lnTo>
                    <a:lnTo>
                      <a:pt x="7" y="592"/>
                    </a:lnTo>
                    <a:lnTo>
                      <a:pt x="14" y="584"/>
                    </a:lnTo>
                    <a:lnTo>
                      <a:pt x="14" y="570"/>
                    </a:lnTo>
                    <a:lnTo>
                      <a:pt x="14" y="584"/>
                    </a:lnTo>
                    <a:lnTo>
                      <a:pt x="7" y="592"/>
                    </a:lnTo>
                    <a:lnTo>
                      <a:pt x="14" y="584"/>
                    </a:lnTo>
                    <a:lnTo>
                      <a:pt x="14" y="570"/>
                    </a:lnTo>
                    <a:lnTo>
                      <a:pt x="14" y="556"/>
                    </a:lnTo>
                    <a:lnTo>
                      <a:pt x="7" y="556"/>
                    </a:lnTo>
                    <a:lnTo>
                      <a:pt x="0" y="549"/>
                    </a:lnTo>
                    <a:lnTo>
                      <a:pt x="0" y="541"/>
                    </a:lnTo>
                    <a:lnTo>
                      <a:pt x="7" y="513"/>
                    </a:lnTo>
                    <a:lnTo>
                      <a:pt x="7" y="506"/>
                    </a:lnTo>
                    <a:lnTo>
                      <a:pt x="14" y="520"/>
                    </a:lnTo>
                    <a:lnTo>
                      <a:pt x="21" y="497"/>
                    </a:lnTo>
                    <a:lnTo>
                      <a:pt x="7" y="483"/>
                    </a:lnTo>
                    <a:lnTo>
                      <a:pt x="0" y="483"/>
                    </a:lnTo>
                    <a:lnTo>
                      <a:pt x="7" y="469"/>
                    </a:lnTo>
                    <a:lnTo>
                      <a:pt x="14" y="469"/>
                    </a:lnTo>
                    <a:lnTo>
                      <a:pt x="14" y="440"/>
                    </a:lnTo>
                    <a:lnTo>
                      <a:pt x="21" y="433"/>
                    </a:lnTo>
                    <a:lnTo>
                      <a:pt x="21" y="447"/>
                    </a:lnTo>
                    <a:lnTo>
                      <a:pt x="43" y="397"/>
                    </a:lnTo>
                    <a:lnTo>
                      <a:pt x="43" y="390"/>
                    </a:lnTo>
                    <a:lnTo>
                      <a:pt x="29" y="390"/>
                    </a:lnTo>
                    <a:lnTo>
                      <a:pt x="21" y="383"/>
                    </a:lnTo>
                    <a:lnTo>
                      <a:pt x="21" y="354"/>
                    </a:lnTo>
                    <a:lnTo>
                      <a:pt x="29" y="339"/>
                    </a:lnTo>
                    <a:lnTo>
                      <a:pt x="21" y="317"/>
                    </a:lnTo>
                    <a:lnTo>
                      <a:pt x="29" y="310"/>
                    </a:lnTo>
                    <a:lnTo>
                      <a:pt x="57" y="224"/>
                    </a:lnTo>
                    <a:lnTo>
                      <a:pt x="50" y="201"/>
                    </a:lnTo>
                    <a:lnTo>
                      <a:pt x="57" y="187"/>
                    </a:lnTo>
                    <a:lnTo>
                      <a:pt x="57" y="166"/>
                    </a:lnTo>
                    <a:lnTo>
                      <a:pt x="65" y="130"/>
                    </a:lnTo>
                    <a:lnTo>
                      <a:pt x="65" y="80"/>
                    </a:lnTo>
                    <a:lnTo>
                      <a:pt x="72" y="50"/>
                    </a:lnTo>
                    <a:lnTo>
                      <a:pt x="65" y="7"/>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05" name="Freeform 351"/>
              <p:cNvSpPr>
                <a:spLocks/>
              </p:cNvSpPr>
              <p:nvPr/>
            </p:nvSpPr>
            <p:spPr bwMode="grayWhite">
              <a:xfrm>
                <a:off x="2413000" y="4546600"/>
                <a:ext cx="996950" cy="1011238"/>
              </a:xfrm>
              <a:custGeom>
                <a:avLst/>
                <a:gdLst>
                  <a:gd name="T0" fmla="*/ 2147483647 w 544"/>
                  <a:gd name="T1" fmla="*/ 2147483647 h 570"/>
                  <a:gd name="T2" fmla="*/ 2147483647 w 544"/>
                  <a:gd name="T3" fmla="*/ 2147483647 h 570"/>
                  <a:gd name="T4" fmla="*/ 2147483647 w 544"/>
                  <a:gd name="T5" fmla="*/ 2147483647 h 570"/>
                  <a:gd name="T6" fmla="*/ 2147483647 w 544"/>
                  <a:gd name="T7" fmla="*/ 2147483647 h 570"/>
                  <a:gd name="T8" fmla="*/ 2147483647 w 544"/>
                  <a:gd name="T9" fmla="*/ 2147483647 h 570"/>
                  <a:gd name="T10" fmla="*/ 2147483647 w 544"/>
                  <a:gd name="T11" fmla="*/ 2147483647 h 570"/>
                  <a:gd name="T12" fmla="*/ 2147483647 w 544"/>
                  <a:gd name="T13" fmla="*/ 0 h 570"/>
                  <a:gd name="T14" fmla="*/ 2147483647 w 544"/>
                  <a:gd name="T15" fmla="*/ 2147483647 h 570"/>
                  <a:gd name="T16" fmla="*/ 2147483647 w 544"/>
                  <a:gd name="T17" fmla="*/ 2147483647 h 570"/>
                  <a:gd name="T18" fmla="*/ 2147483647 w 544"/>
                  <a:gd name="T19" fmla="*/ 2147483647 h 570"/>
                  <a:gd name="T20" fmla="*/ 2147483647 w 544"/>
                  <a:gd name="T21" fmla="*/ 2147483647 h 570"/>
                  <a:gd name="T22" fmla="*/ 2147483647 w 544"/>
                  <a:gd name="T23" fmla="*/ 2147483647 h 570"/>
                  <a:gd name="T24" fmla="*/ 2147483647 w 544"/>
                  <a:gd name="T25" fmla="*/ 2147483647 h 570"/>
                  <a:gd name="T26" fmla="*/ 2147483647 w 544"/>
                  <a:gd name="T27" fmla="*/ 2147483647 h 570"/>
                  <a:gd name="T28" fmla="*/ 2147483647 w 544"/>
                  <a:gd name="T29" fmla="*/ 2147483647 h 570"/>
                  <a:gd name="T30" fmla="*/ 0 w 544"/>
                  <a:gd name="T31" fmla="*/ 2147483647 h 570"/>
                  <a:gd name="T32" fmla="*/ 2147483647 w 544"/>
                  <a:gd name="T33" fmla="*/ 2147483647 h 570"/>
                  <a:gd name="T34" fmla="*/ 2147483647 w 544"/>
                  <a:gd name="T35" fmla="*/ 2147483647 h 570"/>
                  <a:gd name="T36" fmla="*/ 2147483647 w 544"/>
                  <a:gd name="T37" fmla="*/ 2147483647 h 570"/>
                  <a:gd name="T38" fmla="*/ 2147483647 w 544"/>
                  <a:gd name="T39" fmla="*/ 2147483647 h 570"/>
                  <a:gd name="T40" fmla="*/ 2147483647 w 544"/>
                  <a:gd name="T41" fmla="*/ 2147483647 h 570"/>
                  <a:gd name="T42" fmla="*/ 2147483647 w 544"/>
                  <a:gd name="T43" fmla="*/ 2147483647 h 570"/>
                  <a:gd name="T44" fmla="*/ 2147483647 w 544"/>
                  <a:gd name="T45" fmla="*/ 2147483647 h 570"/>
                  <a:gd name="T46" fmla="*/ 2147483647 w 544"/>
                  <a:gd name="T47" fmla="*/ 2147483647 h 570"/>
                  <a:gd name="T48" fmla="*/ 2147483647 w 544"/>
                  <a:gd name="T49" fmla="*/ 2147483647 h 570"/>
                  <a:gd name="T50" fmla="*/ 2147483647 w 544"/>
                  <a:gd name="T51" fmla="*/ 2147483647 h 570"/>
                  <a:gd name="T52" fmla="*/ 2147483647 w 544"/>
                  <a:gd name="T53" fmla="*/ 2147483647 h 570"/>
                  <a:gd name="T54" fmla="*/ 2147483647 w 544"/>
                  <a:gd name="T55" fmla="*/ 2147483647 h 570"/>
                  <a:gd name="T56" fmla="*/ 2147483647 w 544"/>
                  <a:gd name="T57" fmla="*/ 2147483647 h 570"/>
                  <a:gd name="T58" fmla="*/ 2147483647 w 544"/>
                  <a:gd name="T59" fmla="*/ 2147483647 h 570"/>
                  <a:gd name="T60" fmla="*/ 2147483647 w 544"/>
                  <a:gd name="T61" fmla="*/ 2147483647 h 570"/>
                  <a:gd name="T62" fmla="*/ 2147483647 w 544"/>
                  <a:gd name="T63" fmla="*/ 2147483647 h 570"/>
                  <a:gd name="T64" fmla="*/ 2147483647 w 544"/>
                  <a:gd name="T65" fmla="*/ 2147483647 h 570"/>
                  <a:gd name="T66" fmla="*/ 2147483647 w 544"/>
                  <a:gd name="T67" fmla="*/ 2147483647 h 570"/>
                  <a:gd name="T68" fmla="*/ 2147483647 w 544"/>
                  <a:gd name="T69" fmla="*/ 2147483647 h 570"/>
                  <a:gd name="T70" fmla="*/ 2147483647 w 544"/>
                  <a:gd name="T71" fmla="*/ 2147483647 h 570"/>
                  <a:gd name="T72" fmla="*/ 2147483647 w 544"/>
                  <a:gd name="T73" fmla="*/ 2147483647 h 570"/>
                  <a:gd name="T74" fmla="*/ 2147483647 w 544"/>
                  <a:gd name="T75" fmla="*/ 2147483647 h 570"/>
                  <a:gd name="T76" fmla="*/ 2147483647 w 544"/>
                  <a:gd name="T77" fmla="*/ 2147483647 h 570"/>
                  <a:gd name="T78" fmla="*/ 2147483647 w 544"/>
                  <a:gd name="T79" fmla="*/ 2147483647 h 570"/>
                  <a:gd name="T80" fmla="*/ 2147483647 w 544"/>
                  <a:gd name="T81" fmla="*/ 2147483647 h 570"/>
                  <a:gd name="T82" fmla="*/ 2147483647 w 544"/>
                  <a:gd name="T83" fmla="*/ 2147483647 h 570"/>
                  <a:gd name="T84" fmla="*/ 2147483647 w 544"/>
                  <a:gd name="T85" fmla="*/ 2147483647 h 570"/>
                  <a:gd name="T86" fmla="*/ 2147483647 w 544"/>
                  <a:gd name="T87" fmla="*/ 2147483647 h 570"/>
                  <a:gd name="T88" fmla="*/ 2147483647 w 544"/>
                  <a:gd name="T89" fmla="*/ 2147483647 h 570"/>
                  <a:gd name="T90" fmla="*/ 2147483647 w 544"/>
                  <a:gd name="T91" fmla="*/ 2147483647 h 570"/>
                  <a:gd name="T92" fmla="*/ 2147483647 w 544"/>
                  <a:gd name="T93" fmla="*/ 2147483647 h 570"/>
                  <a:gd name="T94" fmla="*/ 2147483647 w 544"/>
                  <a:gd name="T95" fmla="*/ 2147483647 h 570"/>
                  <a:gd name="T96" fmla="*/ 2147483647 w 544"/>
                  <a:gd name="T97" fmla="*/ 2147483647 h 570"/>
                  <a:gd name="T98" fmla="*/ 2147483647 w 544"/>
                  <a:gd name="T99" fmla="*/ 2147483647 h 570"/>
                  <a:gd name="T100" fmla="*/ 2147483647 w 544"/>
                  <a:gd name="T101" fmla="*/ 2147483647 h 570"/>
                  <a:gd name="T102" fmla="*/ 2147483647 w 544"/>
                  <a:gd name="T103" fmla="*/ 2147483647 h 570"/>
                  <a:gd name="T104" fmla="*/ 2147483647 w 544"/>
                  <a:gd name="T105" fmla="*/ 2147483647 h 5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44" h="570">
                    <a:moveTo>
                      <a:pt x="312" y="21"/>
                    </a:moveTo>
                    <a:lnTo>
                      <a:pt x="304" y="21"/>
                    </a:lnTo>
                    <a:lnTo>
                      <a:pt x="290" y="43"/>
                    </a:lnTo>
                    <a:lnTo>
                      <a:pt x="283" y="50"/>
                    </a:lnTo>
                    <a:lnTo>
                      <a:pt x="268" y="43"/>
                    </a:lnTo>
                    <a:lnTo>
                      <a:pt x="253" y="43"/>
                    </a:lnTo>
                    <a:lnTo>
                      <a:pt x="246" y="50"/>
                    </a:lnTo>
                    <a:lnTo>
                      <a:pt x="239" y="50"/>
                    </a:lnTo>
                    <a:lnTo>
                      <a:pt x="210" y="57"/>
                    </a:lnTo>
                    <a:lnTo>
                      <a:pt x="203" y="57"/>
                    </a:lnTo>
                    <a:lnTo>
                      <a:pt x="196" y="43"/>
                    </a:lnTo>
                    <a:lnTo>
                      <a:pt x="196" y="14"/>
                    </a:lnTo>
                    <a:lnTo>
                      <a:pt x="196" y="0"/>
                    </a:lnTo>
                    <a:lnTo>
                      <a:pt x="181" y="0"/>
                    </a:lnTo>
                    <a:lnTo>
                      <a:pt x="174" y="14"/>
                    </a:lnTo>
                    <a:lnTo>
                      <a:pt x="152" y="21"/>
                    </a:lnTo>
                    <a:lnTo>
                      <a:pt x="124" y="14"/>
                    </a:lnTo>
                    <a:lnTo>
                      <a:pt x="131" y="21"/>
                    </a:lnTo>
                    <a:lnTo>
                      <a:pt x="131" y="43"/>
                    </a:lnTo>
                    <a:lnTo>
                      <a:pt x="138" y="50"/>
                    </a:lnTo>
                    <a:lnTo>
                      <a:pt x="115" y="64"/>
                    </a:lnTo>
                    <a:lnTo>
                      <a:pt x="108" y="64"/>
                    </a:lnTo>
                    <a:lnTo>
                      <a:pt x="94" y="57"/>
                    </a:lnTo>
                    <a:lnTo>
                      <a:pt x="87" y="50"/>
                    </a:lnTo>
                    <a:lnTo>
                      <a:pt x="51" y="50"/>
                    </a:lnTo>
                    <a:lnTo>
                      <a:pt x="51" y="57"/>
                    </a:lnTo>
                    <a:lnTo>
                      <a:pt x="65" y="64"/>
                    </a:lnTo>
                    <a:lnTo>
                      <a:pt x="51" y="64"/>
                    </a:lnTo>
                    <a:lnTo>
                      <a:pt x="65" y="93"/>
                    </a:lnTo>
                    <a:lnTo>
                      <a:pt x="51" y="130"/>
                    </a:lnTo>
                    <a:lnTo>
                      <a:pt x="22" y="144"/>
                    </a:lnTo>
                    <a:lnTo>
                      <a:pt x="0" y="180"/>
                    </a:lnTo>
                    <a:lnTo>
                      <a:pt x="8" y="209"/>
                    </a:lnTo>
                    <a:lnTo>
                      <a:pt x="29" y="216"/>
                    </a:lnTo>
                    <a:lnTo>
                      <a:pt x="44" y="209"/>
                    </a:lnTo>
                    <a:lnTo>
                      <a:pt x="44" y="223"/>
                    </a:lnTo>
                    <a:lnTo>
                      <a:pt x="65" y="223"/>
                    </a:lnTo>
                    <a:lnTo>
                      <a:pt x="80" y="223"/>
                    </a:lnTo>
                    <a:lnTo>
                      <a:pt x="94" y="209"/>
                    </a:lnTo>
                    <a:lnTo>
                      <a:pt x="115" y="209"/>
                    </a:lnTo>
                    <a:lnTo>
                      <a:pt x="115" y="230"/>
                    </a:lnTo>
                    <a:lnTo>
                      <a:pt x="124" y="245"/>
                    </a:lnTo>
                    <a:lnTo>
                      <a:pt x="174" y="260"/>
                    </a:lnTo>
                    <a:lnTo>
                      <a:pt x="181" y="282"/>
                    </a:lnTo>
                    <a:lnTo>
                      <a:pt x="181" y="289"/>
                    </a:lnTo>
                    <a:lnTo>
                      <a:pt x="196" y="303"/>
                    </a:lnTo>
                    <a:lnTo>
                      <a:pt x="210" y="303"/>
                    </a:lnTo>
                    <a:lnTo>
                      <a:pt x="210" y="310"/>
                    </a:lnTo>
                    <a:lnTo>
                      <a:pt x="217" y="332"/>
                    </a:lnTo>
                    <a:lnTo>
                      <a:pt x="217" y="360"/>
                    </a:lnTo>
                    <a:lnTo>
                      <a:pt x="217" y="382"/>
                    </a:lnTo>
                    <a:lnTo>
                      <a:pt x="246" y="396"/>
                    </a:lnTo>
                    <a:lnTo>
                      <a:pt x="253" y="396"/>
                    </a:lnTo>
                    <a:lnTo>
                      <a:pt x="253" y="412"/>
                    </a:lnTo>
                    <a:lnTo>
                      <a:pt x="268" y="419"/>
                    </a:lnTo>
                    <a:lnTo>
                      <a:pt x="260" y="440"/>
                    </a:lnTo>
                    <a:lnTo>
                      <a:pt x="268" y="440"/>
                    </a:lnTo>
                    <a:lnTo>
                      <a:pt x="283" y="462"/>
                    </a:lnTo>
                    <a:lnTo>
                      <a:pt x="260" y="476"/>
                    </a:lnTo>
                    <a:lnTo>
                      <a:pt x="224" y="519"/>
                    </a:lnTo>
                    <a:lnTo>
                      <a:pt x="239" y="519"/>
                    </a:lnTo>
                    <a:lnTo>
                      <a:pt x="246" y="526"/>
                    </a:lnTo>
                    <a:lnTo>
                      <a:pt x="253" y="526"/>
                    </a:lnTo>
                    <a:lnTo>
                      <a:pt x="283" y="542"/>
                    </a:lnTo>
                    <a:lnTo>
                      <a:pt x="290" y="549"/>
                    </a:lnTo>
                    <a:lnTo>
                      <a:pt x="283" y="570"/>
                    </a:lnTo>
                    <a:lnTo>
                      <a:pt x="297" y="549"/>
                    </a:lnTo>
                    <a:lnTo>
                      <a:pt x="312" y="535"/>
                    </a:lnTo>
                    <a:lnTo>
                      <a:pt x="333" y="498"/>
                    </a:lnTo>
                    <a:lnTo>
                      <a:pt x="348" y="483"/>
                    </a:lnTo>
                    <a:lnTo>
                      <a:pt x="348" y="448"/>
                    </a:lnTo>
                    <a:lnTo>
                      <a:pt x="355" y="426"/>
                    </a:lnTo>
                    <a:lnTo>
                      <a:pt x="376" y="419"/>
                    </a:lnTo>
                    <a:lnTo>
                      <a:pt x="406" y="405"/>
                    </a:lnTo>
                    <a:lnTo>
                      <a:pt x="435" y="405"/>
                    </a:lnTo>
                    <a:lnTo>
                      <a:pt x="435" y="396"/>
                    </a:lnTo>
                    <a:lnTo>
                      <a:pt x="456" y="382"/>
                    </a:lnTo>
                    <a:lnTo>
                      <a:pt x="456" y="375"/>
                    </a:lnTo>
                    <a:lnTo>
                      <a:pt x="471" y="346"/>
                    </a:lnTo>
                    <a:lnTo>
                      <a:pt x="471" y="332"/>
                    </a:lnTo>
                    <a:lnTo>
                      <a:pt x="478" y="325"/>
                    </a:lnTo>
                    <a:lnTo>
                      <a:pt x="478" y="260"/>
                    </a:lnTo>
                    <a:lnTo>
                      <a:pt x="521" y="209"/>
                    </a:lnTo>
                    <a:lnTo>
                      <a:pt x="544" y="180"/>
                    </a:lnTo>
                    <a:lnTo>
                      <a:pt x="535" y="144"/>
                    </a:lnTo>
                    <a:lnTo>
                      <a:pt x="507" y="144"/>
                    </a:lnTo>
                    <a:lnTo>
                      <a:pt x="464" y="107"/>
                    </a:lnTo>
                    <a:lnTo>
                      <a:pt x="449" y="116"/>
                    </a:lnTo>
                    <a:lnTo>
                      <a:pt x="420" y="107"/>
                    </a:lnTo>
                    <a:lnTo>
                      <a:pt x="406" y="107"/>
                    </a:lnTo>
                    <a:lnTo>
                      <a:pt x="406" y="100"/>
                    </a:lnTo>
                    <a:lnTo>
                      <a:pt x="406" y="93"/>
                    </a:lnTo>
                    <a:lnTo>
                      <a:pt x="391" y="93"/>
                    </a:lnTo>
                    <a:lnTo>
                      <a:pt x="355" y="86"/>
                    </a:lnTo>
                    <a:lnTo>
                      <a:pt x="348" y="93"/>
                    </a:lnTo>
                    <a:lnTo>
                      <a:pt x="348" y="72"/>
                    </a:lnTo>
                    <a:lnTo>
                      <a:pt x="340" y="72"/>
                    </a:lnTo>
                    <a:lnTo>
                      <a:pt x="326" y="72"/>
                    </a:lnTo>
                    <a:lnTo>
                      <a:pt x="326" y="93"/>
                    </a:lnTo>
                    <a:lnTo>
                      <a:pt x="312" y="86"/>
                    </a:lnTo>
                    <a:lnTo>
                      <a:pt x="304" y="93"/>
                    </a:lnTo>
                    <a:lnTo>
                      <a:pt x="312" y="72"/>
                    </a:lnTo>
                    <a:lnTo>
                      <a:pt x="333" y="57"/>
                    </a:lnTo>
                    <a:lnTo>
                      <a:pt x="333" y="50"/>
                    </a:lnTo>
                    <a:lnTo>
                      <a:pt x="326" y="50"/>
                    </a:lnTo>
                    <a:lnTo>
                      <a:pt x="312" y="21"/>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06" name="Freeform 352"/>
              <p:cNvSpPr>
                <a:spLocks/>
              </p:cNvSpPr>
              <p:nvPr/>
            </p:nvSpPr>
            <p:spPr bwMode="grayWhite">
              <a:xfrm>
                <a:off x="2398713" y="5811838"/>
                <a:ext cx="26987" cy="65087"/>
              </a:xfrm>
              <a:custGeom>
                <a:avLst/>
                <a:gdLst>
                  <a:gd name="T0" fmla="*/ 2147483647 w 15"/>
                  <a:gd name="T1" fmla="*/ 0 h 36"/>
                  <a:gd name="T2" fmla="*/ 0 w 15"/>
                  <a:gd name="T3" fmla="*/ 2147483647 h 36"/>
                  <a:gd name="T4" fmla="*/ 2147483647 w 15"/>
                  <a:gd name="T5" fmla="*/ 2147483647 h 36"/>
                  <a:gd name="T6" fmla="*/ 2147483647 w 15"/>
                  <a:gd name="T7" fmla="*/ 2147483647 h 36"/>
                  <a:gd name="T8" fmla="*/ 2147483647 w 1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36">
                    <a:moveTo>
                      <a:pt x="7" y="0"/>
                    </a:moveTo>
                    <a:lnTo>
                      <a:pt x="0" y="21"/>
                    </a:lnTo>
                    <a:lnTo>
                      <a:pt x="7" y="36"/>
                    </a:lnTo>
                    <a:lnTo>
                      <a:pt x="15" y="7"/>
                    </a:lnTo>
                    <a:lnTo>
                      <a:pt x="7" y="0"/>
                    </a:lnTo>
                  </a:path>
                </a:pathLst>
              </a:custGeom>
              <a:solidFill>
                <a:srgbClr val="DDDDDD"/>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dirty="0"/>
              </a:p>
            </p:txBody>
          </p:sp>
          <p:sp>
            <p:nvSpPr>
              <p:cNvPr id="307" name="Oval 353"/>
              <p:cNvSpPr>
                <a:spLocks noChangeAspect="1" noChangeArrowheads="1"/>
              </p:cNvSpPr>
              <p:nvPr/>
            </p:nvSpPr>
            <p:spPr bwMode="auto">
              <a:xfrm>
                <a:off x="4978400" y="5343525"/>
                <a:ext cx="36513" cy="36513"/>
              </a:xfrm>
              <a:prstGeom prst="ellipse">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1350" dirty="0">
                  <a:latin typeface="+mn-lt"/>
                </a:endParaRPr>
              </a:p>
            </p:txBody>
          </p:sp>
          <p:sp>
            <p:nvSpPr>
              <p:cNvPr id="308" name="Oval 354"/>
              <p:cNvSpPr>
                <a:spLocks noChangeAspect="1" noChangeArrowheads="1"/>
              </p:cNvSpPr>
              <p:nvPr/>
            </p:nvSpPr>
            <p:spPr bwMode="auto">
              <a:xfrm>
                <a:off x="4951413" y="5345113"/>
                <a:ext cx="36512" cy="36512"/>
              </a:xfrm>
              <a:prstGeom prst="ellipse">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
                    <a:solidFill>
                      <a:srgbClr val="33333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1350" dirty="0">
                  <a:latin typeface="+mn-lt"/>
                </a:endParaRPr>
              </a:p>
            </p:txBody>
          </p:sp>
          <p:sp>
            <p:nvSpPr>
              <p:cNvPr id="309" name="AutoShape 355"/>
              <p:cNvSpPr>
                <a:spLocks noChangeArrowheads="1"/>
              </p:cNvSpPr>
              <p:nvPr/>
            </p:nvSpPr>
            <p:spPr bwMode="white">
              <a:xfrm rot="-248255">
                <a:off x="-1588" y="482600"/>
                <a:ext cx="2330451" cy="74453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1350" dirty="0">
                  <a:latin typeface="+mn-lt"/>
                </a:endParaRPr>
              </a:p>
            </p:txBody>
          </p:sp>
        </p:grpSp>
        <p:sp>
          <p:nvSpPr>
            <p:cNvPr id="5" name="Text Box 4"/>
            <p:cNvSpPr txBox="1">
              <a:spLocks noChangeArrowheads="1"/>
            </p:cNvSpPr>
            <p:nvPr/>
          </p:nvSpPr>
          <p:spPr bwMode="auto">
            <a:xfrm>
              <a:off x="4302903" y="3514680"/>
              <a:ext cx="1460052" cy="46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r>
                <a:rPr lang="en-US" altLang="fr-FR" sz="900" b="1" dirty="0" smtClean="0">
                  <a:solidFill>
                    <a:schemeClr val="accent5"/>
                  </a:solidFill>
                  <a:latin typeface="+mn-lt"/>
                </a:rPr>
                <a:t>Cavaillon</a:t>
              </a:r>
            </a:p>
            <a:p>
              <a:pPr eaLnBrk="1" hangingPunct="1">
                <a:lnSpc>
                  <a:spcPct val="100000"/>
                </a:lnSpc>
                <a:spcBef>
                  <a:spcPct val="0"/>
                </a:spcBef>
                <a:spcAft>
                  <a:spcPct val="0"/>
                </a:spcAft>
                <a:buClrTx/>
                <a:buSzTx/>
                <a:buFontTx/>
                <a:buNone/>
              </a:pPr>
              <a:r>
                <a:rPr lang="en-US" altLang="fr-FR" sz="750" b="1" i="1" dirty="0" smtClean="0">
                  <a:solidFill>
                    <a:schemeClr val="accent5"/>
                  </a:solidFill>
                  <a:latin typeface="+mn-lt"/>
                </a:rPr>
                <a:t>France</a:t>
              </a:r>
              <a:endParaRPr lang="en-US" altLang="fr-FR" sz="750" b="1" i="1" dirty="0">
                <a:solidFill>
                  <a:schemeClr val="accent5"/>
                </a:solidFill>
                <a:latin typeface="+mn-lt"/>
              </a:endParaRPr>
            </a:p>
          </p:txBody>
        </p:sp>
        <p:sp>
          <p:nvSpPr>
            <p:cNvPr id="6" name="Text Box 5"/>
            <p:cNvSpPr txBox="1">
              <a:spLocks noChangeArrowheads="1"/>
            </p:cNvSpPr>
            <p:nvPr/>
          </p:nvSpPr>
          <p:spPr bwMode="auto">
            <a:xfrm>
              <a:off x="2778083" y="2915860"/>
              <a:ext cx="1612853" cy="4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algn="ctr" eaLnBrk="1" hangingPunct="1">
                <a:lnSpc>
                  <a:spcPct val="100000"/>
                </a:lnSpc>
                <a:spcBef>
                  <a:spcPct val="0"/>
                </a:spcBef>
                <a:spcAft>
                  <a:spcPct val="0"/>
                </a:spcAft>
                <a:buClrTx/>
                <a:buSzTx/>
                <a:buFontTx/>
                <a:buNone/>
              </a:pPr>
              <a:r>
                <a:rPr lang="en-US" altLang="fr-FR" sz="900" b="1" dirty="0" smtClean="0">
                  <a:solidFill>
                    <a:srgbClr val="FF0000"/>
                  </a:solidFill>
                  <a:latin typeface="+mn-lt"/>
                </a:rPr>
                <a:t>SAINT-GOBAIN RECHERCHE</a:t>
              </a:r>
              <a:endParaRPr lang="en-US" altLang="fr-FR" sz="750" b="1" i="1" dirty="0">
                <a:solidFill>
                  <a:srgbClr val="FF0000"/>
                </a:solidFill>
                <a:latin typeface="+mn-lt"/>
              </a:endParaRPr>
            </a:p>
          </p:txBody>
        </p:sp>
        <p:sp>
          <p:nvSpPr>
            <p:cNvPr id="7" name="Text Box 6"/>
            <p:cNvSpPr txBox="1">
              <a:spLocks noChangeArrowheads="1"/>
            </p:cNvSpPr>
            <p:nvPr/>
          </p:nvSpPr>
          <p:spPr bwMode="auto">
            <a:xfrm>
              <a:off x="6100922" y="3410255"/>
              <a:ext cx="1142999" cy="46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r>
                <a:rPr lang="en-US" altLang="fr-FR" sz="900" b="1" dirty="0" smtClean="0">
                  <a:solidFill>
                    <a:schemeClr val="accent5"/>
                  </a:solidFill>
                  <a:latin typeface="+mn-lt"/>
                </a:rPr>
                <a:t>Shanghai</a:t>
              </a:r>
            </a:p>
            <a:p>
              <a:pPr eaLnBrk="1" hangingPunct="1">
                <a:lnSpc>
                  <a:spcPct val="100000"/>
                </a:lnSpc>
                <a:spcBef>
                  <a:spcPct val="0"/>
                </a:spcBef>
                <a:spcAft>
                  <a:spcPct val="0"/>
                </a:spcAft>
                <a:buClrTx/>
                <a:buSzTx/>
                <a:buFontTx/>
                <a:buNone/>
              </a:pPr>
              <a:r>
                <a:rPr lang="en-US" altLang="fr-FR" sz="750" b="1" i="1" dirty="0" smtClean="0">
                  <a:solidFill>
                    <a:schemeClr val="accent5"/>
                  </a:solidFill>
                  <a:latin typeface="+mn-lt"/>
                </a:rPr>
                <a:t>China</a:t>
              </a:r>
              <a:endParaRPr lang="en-US" altLang="fr-FR" sz="825" b="1" i="1" dirty="0">
                <a:solidFill>
                  <a:schemeClr val="accent5"/>
                </a:solidFill>
                <a:latin typeface="+mn-lt"/>
              </a:endParaRPr>
            </a:p>
          </p:txBody>
        </p:sp>
        <p:sp>
          <p:nvSpPr>
            <p:cNvPr id="8" name="Text Box 24"/>
            <p:cNvSpPr txBox="1">
              <a:spLocks noChangeArrowheads="1"/>
            </p:cNvSpPr>
            <p:nvPr/>
          </p:nvSpPr>
          <p:spPr bwMode="auto">
            <a:xfrm>
              <a:off x="3163872" y="3477463"/>
              <a:ext cx="1384037" cy="46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r>
                <a:rPr lang="en-US" altLang="fr-FR" sz="900" b="1" dirty="0" smtClean="0">
                  <a:solidFill>
                    <a:schemeClr val="accent5"/>
                  </a:solidFill>
                  <a:latin typeface="+mn-lt"/>
                </a:rPr>
                <a:t>Chantereine </a:t>
              </a:r>
              <a:r>
                <a:rPr lang="en-US" altLang="fr-FR" sz="750" b="1" i="1" dirty="0" smtClean="0">
                  <a:solidFill>
                    <a:schemeClr val="accent5"/>
                  </a:solidFill>
                  <a:latin typeface="+mn-lt"/>
                </a:rPr>
                <a:t>France</a:t>
              </a:r>
              <a:endParaRPr lang="en-US" altLang="fr-FR" sz="750" b="1" i="1" dirty="0">
                <a:solidFill>
                  <a:schemeClr val="accent5"/>
                </a:solidFill>
                <a:latin typeface="+mn-lt"/>
              </a:endParaRPr>
            </a:p>
          </p:txBody>
        </p:sp>
        <p:sp>
          <p:nvSpPr>
            <p:cNvPr id="9" name="Oval 25"/>
            <p:cNvSpPr>
              <a:spLocks noChangeArrowheads="1"/>
            </p:cNvSpPr>
            <p:nvPr/>
          </p:nvSpPr>
          <p:spPr bwMode="auto">
            <a:xfrm>
              <a:off x="4212248" y="3496569"/>
              <a:ext cx="79200" cy="79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2400" dirty="0">
                <a:solidFill>
                  <a:schemeClr val="tx2"/>
                </a:solidFill>
                <a:latin typeface="+mn-lt"/>
              </a:endParaRPr>
            </a:p>
          </p:txBody>
        </p:sp>
        <p:sp>
          <p:nvSpPr>
            <p:cNvPr id="10" name="Oval 26"/>
            <p:cNvSpPr>
              <a:spLocks noChangeArrowheads="1"/>
            </p:cNvSpPr>
            <p:nvPr/>
          </p:nvSpPr>
          <p:spPr bwMode="auto">
            <a:xfrm>
              <a:off x="4237837" y="3422404"/>
              <a:ext cx="79200" cy="79200"/>
            </a:xfrm>
            <a:prstGeom prst="ellipse">
              <a:avLst/>
            </a:prstGeom>
            <a:solidFill>
              <a:schemeClr val="accent1"/>
            </a:solidFill>
            <a:ln w="9525">
              <a:noFill/>
              <a:round/>
              <a:headEnd/>
              <a:tailEnd/>
            </a:ln>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2400" dirty="0">
                <a:solidFill>
                  <a:schemeClr val="tx2"/>
                </a:solidFill>
                <a:latin typeface="+mn-lt"/>
              </a:endParaRPr>
            </a:p>
          </p:txBody>
        </p:sp>
        <p:sp>
          <p:nvSpPr>
            <p:cNvPr id="11" name="Oval 27"/>
            <p:cNvSpPr>
              <a:spLocks noChangeArrowheads="1"/>
            </p:cNvSpPr>
            <p:nvPr/>
          </p:nvSpPr>
          <p:spPr bwMode="auto">
            <a:xfrm>
              <a:off x="4275977" y="3570250"/>
              <a:ext cx="79200" cy="79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2400" dirty="0">
                <a:solidFill>
                  <a:schemeClr val="tx2"/>
                </a:solidFill>
                <a:latin typeface="+mn-lt"/>
              </a:endParaRPr>
            </a:p>
          </p:txBody>
        </p:sp>
        <p:sp>
          <p:nvSpPr>
            <p:cNvPr id="12" name="Oval 28"/>
            <p:cNvSpPr>
              <a:spLocks noChangeArrowheads="1"/>
            </p:cNvSpPr>
            <p:nvPr/>
          </p:nvSpPr>
          <p:spPr bwMode="auto">
            <a:xfrm>
              <a:off x="4327700" y="3379462"/>
              <a:ext cx="79200" cy="79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2400" dirty="0">
                <a:solidFill>
                  <a:schemeClr val="tx2"/>
                </a:solidFill>
                <a:latin typeface="+mn-lt"/>
              </a:endParaRPr>
            </a:p>
          </p:txBody>
        </p:sp>
        <p:sp>
          <p:nvSpPr>
            <p:cNvPr id="13" name="Text Box 29"/>
            <p:cNvSpPr txBox="1">
              <a:spLocks noChangeArrowheads="1"/>
            </p:cNvSpPr>
            <p:nvPr/>
          </p:nvSpPr>
          <p:spPr bwMode="auto">
            <a:xfrm>
              <a:off x="4351322" y="3142383"/>
              <a:ext cx="1654619" cy="30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r>
                <a:rPr lang="en-US" altLang="fr-FR" sz="900" b="1" dirty="0" err="1" smtClean="0">
                  <a:solidFill>
                    <a:schemeClr val="accent5"/>
                  </a:solidFill>
                  <a:latin typeface="+mn-lt"/>
                </a:rPr>
                <a:t>Herzogenrath</a:t>
              </a:r>
              <a:r>
                <a:rPr lang="en-US" altLang="fr-FR" sz="900" b="1" dirty="0" smtClean="0">
                  <a:solidFill>
                    <a:schemeClr val="accent5"/>
                  </a:solidFill>
                  <a:latin typeface="+mn-lt"/>
                </a:rPr>
                <a:t> </a:t>
              </a:r>
              <a:r>
                <a:rPr lang="en-US" altLang="fr-FR" sz="750" b="1" i="1" dirty="0" smtClean="0">
                  <a:solidFill>
                    <a:schemeClr val="accent5"/>
                  </a:solidFill>
                  <a:latin typeface="+mn-lt"/>
                </a:rPr>
                <a:t>Germany</a:t>
              </a:r>
              <a:endParaRPr lang="en-US" altLang="fr-FR" sz="825" b="1" i="1" dirty="0">
                <a:solidFill>
                  <a:schemeClr val="accent5"/>
                </a:solidFill>
                <a:latin typeface="+mn-lt"/>
              </a:endParaRPr>
            </a:p>
          </p:txBody>
        </p:sp>
        <p:sp>
          <p:nvSpPr>
            <p:cNvPr id="14" name="Oval 28"/>
            <p:cNvSpPr>
              <a:spLocks noChangeArrowheads="1"/>
            </p:cNvSpPr>
            <p:nvPr/>
          </p:nvSpPr>
          <p:spPr bwMode="auto">
            <a:xfrm>
              <a:off x="6569304" y="3820318"/>
              <a:ext cx="79200" cy="79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2100" dirty="0">
                <a:solidFill>
                  <a:schemeClr val="tx2"/>
                </a:solidFill>
                <a:latin typeface="+mn-lt"/>
              </a:endParaRPr>
            </a:p>
          </p:txBody>
        </p:sp>
        <p:sp>
          <p:nvSpPr>
            <p:cNvPr id="15" name="Oval 28"/>
            <p:cNvSpPr>
              <a:spLocks noChangeArrowheads="1"/>
            </p:cNvSpPr>
            <p:nvPr/>
          </p:nvSpPr>
          <p:spPr bwMode="auto">
            <a:xfrm>
              <a:off x="2719589" y="3604369"/>
              <a:ext cx="79200" cy="79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2100" dirty="0">
                <a:solidFill>
                  <a:schemeClr val="tx2"/>
                </a:solidFill>
                <a:latin typeface="+mn-lt"/>
              </a:endParaRPr>
            </a:p>
          </p:txBody>
        </p:sp>
        <p:sp>
          <p:nvSpPr>
            <p:cNvPr id="16" name="Oval 28"/>
            <p:cNvSpPr>
              <a:spLocks noChangeArrowheads="1"/>
            </p:cNvSpPr>
            <p:nvPr/>
          </p:nvSpPr>
          <p:spPr bwMode="auto">
            <a:xfrm>
              <a:off x="5793275" y="4123834"/>
              <a:ext cx="79200" cy="79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2100" dirty="0">
                <a:solidFill>
                  <a:schemeClr val="tx2"/>
                </a:solidFill>
                <a:latin typeface="+mn-lt"/>
              </a:endParaRPr>
            </a:p>
          </p:txBody>
        </p:sp>
        <p:sp>
          <p:nvSpPr>
            <p:cNvPr id="17" name="Text Box 6"/>
            <p:cNvSpPr txBox="1">
              <a:spLocks noChangeArrowheads="1"/>
            </p:cNvSpPr>
            <p:nvPr/>
          </p:nvSpPr>
          <p:spPr bwMode="auto">
            <a:xfrm>
              <a:off x="5921862" y="4004771"/>
              <a:ext cx="1142999" cy="43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r>
                <a:rPr lang="en-US" altLang="fr-FR" sz="825" b="1" dirty="0" smtClean="0">
                  <a:solidFill>
                    <a:schemeClr val="accent5"/>
                  </a:solidFill>
                  <a:latin typeface="+mn-lt"/>
                </a:rPr>
                <a:t>Chennai </a:t>
              </a:r>
            </a:p>
            <a:p>
              <a:pPr eaLnBrk="1" hangingPunct="1">
                <a:lnSpc>
                  <a:spcPct val="100000"/>
                </a:lnSpc>
                <a:spcBef>
                  <a:spcPct val="0"/>
                </a:spcBef>
                <a:spcAft>
                  <a:spcPct val="0"/>
                </a:spcAft>
                <a:buClrTx/>
                <a:buSzTx/>
                <a:buFontTx/>
                <a:buNone/>
              </a:pPr>
              <a:r>
                <a:rPr lang="en-US" altLang="fr-FR" sz="675" b="1" i="1" dirty="0" smtClean="0">
                  <a:solidFill>
                    <a:schemeClr val="accent5"/>
                  </a:solidFill>
                  <a:latin typeface="+mn-lt"/>
                </a:rPr>
                <a:t>India</a:t>
              </a:r>
              <a:endParaRPr lang="en-US" altLang="fr-FR" sz="675" b="1" i="1" dirty="0">
                <a:solidFill>
                  <a:schemeClr val="accent5"/>
                </a:solidFill>
                <a:latin typeface="+mn-lt"/>
              </a:endParaRPr>
            </a:p>
          </p:txBody>
        </p:sp>
        <p:sp>
          <p:nvSpPr>
            <p:cNvPr id="18" name="Oval 28"/>
            <p:cNvSpPr>
              <a:spLocks noChangeArrowheads="1"/>
            </p:cNvSpPr>
            <p:nvPr/>
          </p:nvSpPr>
          <p:spPr bwMode="auto">
            <a:xfrm>
              <a:off x="3275856" y="4941168"/>
              <a:ext cx="79200" cy="79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endParaRPr lang="en-US" altLang="fr-FR" sz="2100" dirty="0">
                <a:solidFill>
                  <a:srgbClr val="4D4D4D"/>
                </a:solidFill>
                <a:latin typeface="+mn-lt"/>
              </a:endParaRPr>
            </a:p>
          </p:txBody>
        </p:sp>
        <p:sp>
          <p:nvSpPr>
            <p:cNvPr id="19" name="Text Box 3"/>
            <p:cNvSpPr txBox="1">
              <a:spLocks noChangeArrowheads="1"/>
            </p:cNvSpPr>
            <p:nvPr/>
          </p:nvSpPr>
          <p:spPr bwMode="auto">
            <a:xfrm>
              <a:off x="2449188" y="4576971"/>
              <a:ext cx="1144094" cy="46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r>
                <a:rPr lang="en-US" altLang="fr-FR" sz="900" b="1" dirty="0" err="1" smtClean="0">
                  <a:solidFill>
                    <a:schemeClr val="accent5"/>
                  </a:solidFill>
                  <a:latin typeface="+mn-lt"/>
                </a:rPr>
                <a:t>Capivari</a:t>
              </a:r>
              <a:endParaRPr lang="en-US" altLang="fr-FR" sz="900" b="1" dirty="0" smtClean="0">
                <a:solidFill>
                  <a:schemeClr val="accent5"/>
                </a:solidFill>
                <a:latin typeface="+mn-lt"/>
              </a:endParaRPr>
            </a:p>
            <a:p>
              <a:pPr eaLnBrk="1" hangingPunct="1">
                <a:lnSpc>
                  <a:spcPct val="100000"/>
                </a:lnSpc>
                <a:spcBef>
                  <a:spcPct val="0"/>
                </a:spcBef>
                <a:spcAft>
                  <a:spcPct val="0"/>
                </a:spcAft>
                <a:buClrTx/>
                <a:buSzTx/>
                <a:buFontTx/>
                <a:buNone/>
              </a:pPr>
              <a:r>
                <a:rPr lang="en-US" altLang="fr-FR" sz="750" b="1" i="1" dirty="0" smtClean="0">
                  <a:solidFill>
                    <a:schemeClr val="accent5"/>
                  </a:solidFill>
                  <a:latin typeface="+mn-lt"/>
                </a:rPr>
                <a:t>Brazil</a:t>
              </a:r>
              <a:endParaRPr lang="en-US" altLang="fr-FR" sz="750" b="1" i="1" dirty="0">
                <a:solidFill>
                  <a:schemeClr val="accent5"/>
                </a:solidFill>
                <a:latin typeface="+mn-lt"/>
              </a:endParaRPr>
            </a:p>
          </p:txBody>
        </p:sp>
        <p:sp>
          <p:nvSpPr>
            <p:cNvPr id="20" name="Text Box 3"/>
            <p:cNvSpPr txBox="1">
              <a:spLocks noChangeArrowheads="1"/>
            </p:cNvSpPr>
            <p:nvPr/>
          </p:nvSpPr>
          <p:spPr bwMode="auto">
            <a:xfrm>
              <a:off x="1898747" y="3330233"/>
              <a:ext cx="1209482" cy="46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5000"/>
                </a:lnSpc>
                <a:spcBef>
                  <a:spcPts val="600"/>
                </a:spcBef>
                <a:spcAft>
                  <a:spcPts val="600"/>
                </a:spcAft>
                <a:buClr>
                  <a:srgbClr val="395EAC"/>
                </a:buClr>
                <a:buSzPct val="80000"/>
                <a:buFont typeface="Wingdings 2" pitchFamily="18" charset="2"/>
                <a:buChar char="»"/>
                <a:defRPr sz="2000">
                  <a:solidFill>
                    <a:schemeClr val="tx1"/>
                  </a:solidFill>
                  <a:latin typeface="Arial" charset="0"/>
                </a:defRPr>
              </a:lvl1pPr>
              <a:lvl2pPr marL="742950" indent="-285750" eaLnBrk="0" hangingPunct="0">
                <a:lnSpc>
                  <a:spcPct val="95000"/>
                </a:lnSpc>
                <a:spcBef>
                  <a:spcPts val="600"/>
                </a:spcBef>
                <a:spcAft>
                  <a:spcPts val="600"/>
                </a:spcAft>
                <a:buClr>
                  <a:srgbClr val="395EAC"/>
                </a:buClr>
                <a:buSzPct val="80000"/>
                <a:buFont typeface="Arial" charset="0"/>
                <a:buChar char="●"/>
                <a:defRPr>
                  <a:solidFill>
                    <a:schemeClr val="tx1"/>
                  </a:solidFill>
                  <a:latin typeface="Arial" charset="0"/>
                </a:defRPr>
              </a:lvl2pPr>
              <a:lvl3pPr marL="1143000" indent="-228600" eaLnBrk="0" hangingPunct="0">
                <a:lnSpc>
                  <a:spcPct val="95000"/>
                </a:lnSpc>
                <a:spcBef>
                  <a:spcPts val="600"/>
                </a:spcBef>
                <a:spcAft>
                  <a:spcPts val="600"/>
                </a:spcAft>
                <a:buClr>
                  <a:srgbClr val="395EAC"/>
                </a:buClr>
                <a:buSzPct val="80000"/>
                <a:buFont typeface="Arial" charset="0"/>
                <a:buChar char="-"/>
                <a:defRPr sz="1600">
                  <a:solidFill>
                    <a:schemeClr val="tx1"/>
                  </a:solidFill>
                  <a:latin typeface="Arial" charset="0"/>
                </a:defRPr>
              </a:lvl3pPr>
              <a:lvl4pPr marL="1600200" indent="-228600" eaLnBrk="0" hangingPunct="0">
                <a:lnSpc>
                  <a:spcPct val="95000"/>
                </a:lnSpc>
                <a:spcBef>
                  <a:spcPts val="600"/>
                </a:spcBef>
                <a:spcAft>
                  <a:spcPts val="600"/>
                </a:spcAft>
                <a:buClr>
                  <a:srgbClr val="395EAC"/>
                </a:buClr>
                <a:buSzPct val="80000"/>
                <a:buFont typeface="Arial" charset="0"/>
                <a:buChar char="●"/>
                <a:defRPr sz="1400">
                  <a:solidFill>
                    <a:schemeClr val="tx1"/>
                  </a:solidFill>
                  <a:latin typeface="Arial" charset="0"/>
                </a:defRPr>
              </a:lvl4pPr>
              <a:lvl5pPr marL="2057400" indent="-228600" eaLnBrk="0"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5pPr>
              <a:lvl6pPr marL="25146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6pPr>
              <a:lvl7pPr marL="29718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7pPr>
              <a:lvl8pPr marL="34290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8pPr>
              <a:lvl9pPr marL="3886200" indent="-228600" eaLnBrk="0" fontAlgn="base" hangingPunct="0">
                <a:lnSpc>
                  <a:spcPct val="95000"/>
                </a:lnSpc>
                <a:spcBef>
                  <a:spcPts val="600"/>
                </a:spcBef>
                <a:spcAft>
                  <a:spcPts val="600"/>
                </a:spcAft>
                <a:buClr>
                  <a:srgbClr val="395EAC"/>
                </a:buClr>
                <a:buSzPct val="80000"/>
                <a:buFont typeface="Arial" charset="0"/>
                <a:buChar char="-"/>
                <a:defRPr sz="1200">
                  <a:solidFill>
                    <a:schemeClr val="tx1"/>
                  </a:solidFill>
                  <a:latin typeface="Arial" charset="0"/>
                </a:defRPr>
              </a:lvl9pPr>
            </a:lstStyle>
            <a:p>
              <a:pPr eaLnBrk="1" hangingPunct="1">
                <a:lnSpc>
                  <a:spcPct val="100000"/>
                </a:lnSpc>
                <a:spcBef>
                  <a:spcPct val="0"/>
                </a:spcBef>
                <a:spcAft>
                  <a:spcPct val="0"/>
                </a:spcAft>
                <a:buClrTx/>
                <a:buSzTx/>
                <a:buFontTx/>
                <a:buNone/>
              </a:pPr>
              <a:r>
                <a:rPr lang="en-US" altLang="fr-FR" sz="900" b="1" dirty="0" smtClean="0">
                  <a:solidFill>
                    <a:schemeClr val="accent5"/>
                  </a:solidFill>
                  <a:latin typeface="+mn-lt"/>
                </a:rPr>
                <a:t>Northboro</a:t>
              </a:r>
            </a:p>
            <a:p>
              <a:pPr eaLnBrk="1" hangingPunct="1">
                <a:lnSpc>
                  <a:spcPct val="100000"/>
                </a:lnSpc>
                <a:spcBef>
                  <a:spcPct val="0"/>
                </a:spcBef>
                <a:spcAft>
                  <a:spcPct val="0"/>
                </a:spcAft>
                <a:buClrTx/>
                <a:buSzTx/>
                <a:buFontTx/>
                <a:buNone/>
              </a:pPr>
              <a:r>
                <a:rPr lang="en-US" altLang="fr-FR" sz="750" b="1" i="1" dirty="0" smtClean="0">
                  <a:solidFill>
                    <a:schemeClr val="accent5"/>
                  </a:solidFill>
                  <a:latin typeface="+mn-lt"/>
                </a:rPr>
                <a:t>USA</a:t>
              </a:r>
              <a:endParaRPr lang="en-US" altLang="fr-FR" sz="750" b="1" i="1" dirty="0">
                <a:solidFill>
                  <a:schemeClr val="accent5"/>
                </a:solidFill>
                <a:latin typeface="+mn-lt"/>
              </a:endParaRPr>
            </a:p>
          </p:txBody>
        </p:sp>
      </p:grpSp>
      <p:sp>
        <p:nvSpPr>
          <p:cNvPr id="376" name="Rectangle 375"/>
          <p:cNvSpPr/>
          <p:nvPr/>
        </p:nvSpPr>
        <p:spPr>
          <a:xfrm>
            <a:off x="950320" y="3468928"/>
            <a:ext cx="1901212" cy="646331"/>
          </a:xfrm>
          <a:prstGeom prst="rect">
            <a:avLst/>
          </a:prstGeom>
        </p:spPr>
        <p:txBody>
          <a:bodyPr wrap="square">
            <a:spAutoFit/>
          </a:bodyPr>
          <a:lstStyle/>
          <a:p>
            <a:pPr algn="r"/>
            <a:r>
              <a:rPr lang="en-US" sz="1200" dirty="0" smtClean="0">
                <a:solidFill>
                  <a:schemeClr val="bg2"/>
                </a:solidFill>
              </a:rPr>
              <a:t>Around</a:t>
            </a:r>
            <a:r>
              <a:rPr lang="en-US" sz="1200" dirty="0" smtClean="0"/>
              <a:t> </a:t>
            </a:r>
            <a:r>
              <a:rPr lang="en-US" sz="2400" b="1" dirty="0" smtClean="0">
                <a:solidFill>
                  <a:schemeClr val="tx2"/>
                </a:solidFill>
              </a:rPr>
              <a:t>100</a:t>
            </a:r>
            <a:r>
              <a:rPr lang="en-US" sz="2400" dirty="0" smtClean="0">
                <a:ln w="10160">
                  <a:solidFill>
                    <a:schemeClr val="accent3"/>
                  </a:solidFill>
                  <a:prstDash val="solid"/>
                </a:ln>
                <a:solidFill>
                  <a:srgbClr val="FFFFFF"/>
                </a:solidFill>
              </a:rPr>
              <a:t> </a:t>
            </a:r>
            <a:r>
              <a:rPr lang="en-US" sz="1200" dirty="0" smtClean="0">
                <a:solidFill>
                  <a:schemeClr val="bg2"/>
                </a:solidFill>
              </a:rPr>
              <a:t>development</a:t>
            </a:r>
            <a:r>
              <a:rPr lang="en-US" sz="1200" dirty="0" smtClean="0"/>
              <a:t> </a:t>
            </a:r>
            <a:r>
              <a:rPr lang="en-US" sz="1200" dirty="0" smtClean="0">
                <a:solidFill>
                  <a:schemeClr val="bg2"/>
                </a:solidFill>
              </a:rPr>
              <a:t>units</a:t>
            </a:r>
            <a:endParaRPr lang="en-US" sz="1200" dirty="0">
              <a:solidFill>
                <a:schemeClr val="bg2"/>
              </a:solidFill>
            </a:endParaRPr>
          </a:p>
        </p:txBody>
      </p:sp>
      <p:sp>
        <p:nvSpPr>
          <p:cNvPr id="377" name="Rectangle 376"/>
          <p:cNvSpPr/>
          <p:nvPr/>
        </p:nvSpPr>
        <p:spPr>
          <a:xfrm>
            <a:off x="1533004" y="2424171"/>
            <a:ext cx="886781" cy="646331"/>
          </a:xfrm>
          <a:prstGeom prst="rect">
            <a:avLst/>
          </a:prstGeom>
        </p:spPr>
        <p:txBody>
          <a:bodyPr wrap="none">
            <a:spAutoFit/>
          </a:bodyPr>
          <a:lstStyle/>
          <a:p>
            <a:pPr algn="r"/>
            <a:r>
              <a:rPr lang="en-US" sz="2400" b="1" dirty="0" smtClean="0">
                <a:solidFill>
                  <a:schemeClr val="accent1"/>
                </a:solidFill>
              </a:rPr>
              <a:t>3,700</a:t>
            </a:r>
          </a:p>
          <a:p>
            <a:pPr algn="r"/>
            <a:r>
              <a:rPr lang="en-US" sz="1200" dirty="0" smtClean="0">
                <a:solidFill>
                  <a:schemeClr val="bg2"/>
                </a:solidFill>
              </a:rPr>
              <a:t>people</a:t>
            </a:r>
            <a:endParaRPr lang="en-US" sz="1200" dirty="0">
              <a:solidFill>
                <a:schemeClr val="bg2"/>
              </a:solidFill>
            </a:endParaRPr>
          </a:p>
        </p:txBody>
      </p:sp>
      <p:sp>
        <p:nvSpPr>
          <p:cNvPr id="378" name="Rectangle 377"/>
          <p:cNvSpPr/>
          <p:nvPr/>
        </p:nvSpPr>
        <p:spPr>
          <a:xfrm>
            <a:off x="107504" y="930568"/>
            <a:ext cx="2387638" cy="461665"/>
          </a:xfrm>
          <a:prstGeom prst="rect">
            <a:avLst/>
          </a:prstGeom>
        </p:spPr>
        <p:txBody>
          <a:bodyPr wrap="square">
            <a:spAutoFit/>
          </a:bodyPr>
          <a:lstStyle/>
          <a:p>
            <a:pPr>
              <a:tabLst>
                <a:tab pos="203597" algn="l"/>
              </a:tabLst>
            </a:pPr>
            <a:r>
              <a:rPr lang="en-US" sz="1200" dirty="0" smtClean="0"/>
              <a:t>	</a:t>
            </a:r>
            <a:r>
              <a:rPr lang="en-US" sz="2400" b="1" dirty="0" smtClean="0">
                <a:solidFill>
                  <a:schemeClr val="accent3"/>
                </a:solidFill>
              </a:rPr>
              <a:t>8</a:t>
            </a:r>
            <a:r>
              <a:rPr lang="en-US" sz="2400" dirty="0" smtClean="0">
                <a:ln w="10160">
                  <a:solidFill>
                    <a:schemeClr val="accent3"/>
                  </a:solidFill>
                  <a:prstDash val="solid"/>
                </a:ln>
                <a:solidFill>
                  <a:srgbClr val="FFFFFF"/>
                </a:solidFill>
              </a:rPr>
              <a:t> </a:t>
            </a:r>
            <a:r>
              <a:rPr lang="en-US" sz="1200" dirty="0" smtClean="0">
                <a:solidFill>
                  <a:schemeClr val="bg2"/>
                </a:solidFill>
              </a:rPr>
              <a:t>cross-business R&amp;D centers</a:t>
            </a:r>
            <a:endParaRPr lang="en-US" sz="1200" dirty="0">
              <a:solidFill>
                <a:schemeClr val="bg2"/>
              </a:solidFill>
            </a:endParaRPr>
          </a:p>
        </p:txBody>
      </p:sp>
      <p:sp>
        <p:nvSpPr>
          <p:cNvPr id="379" name="Rectangle 378"/>
          <p:cNvSpPr/>
          <p:nvPr/>
        </p:nvSpPr>
        <p:spPr>
          <a:xfrm>
            <a:off x="6199693" y="396669"/>
            <a:ext cx="2831471" cy="646331"/>
          </a:xfrm>
          <a:prstGeom prst="rect">
            <a:avLst/>
          </a:prstGeom>
        </p:spPr>
        <p:txBody>
          <a:bodyPr wrap="square">
            <a:spAutoFit/>
          </a:bodyPr>
          <a:lstStyle/>
          <a:p>
            <a:pPr>
              <a:spcBef>
                <a:spcPts val="900"/>
              </a:spcBef>
              <a:tabLst>
                <a:tab pos="469106" algn="l"/>
              </a:tabLst>
            </a:pPr>
            <a:r>
              <a:rPr lang="en-US" sz="1200" dirty="0" smtClean="0">
                <a:solidFill>
                  <a:schemeClr val="bg2"/>
                </a:solidFill>
              </a:rPr>
              <a:t>One of the top</a:t>
            </a:r>
            <a:br>
              <a:rPr lang="en-US" sz="1200" dirty="0" smtClean="0">
                <a:solidFill>
                  <a:schemeClr val="bg2"/>
                </a:solidFill>
              </a:rPr>
            </a:br>
            <a:r>
              <a:rPr lang="en-US" sz="2400" b="1" dirty="0" smtClean="0">
                <a:solidFill>
                  <a:schemeClr val="accent1"/>
                </a:solidFill>
              </a:rPr>
              <a:t>100</a:t>
            </a:r>
            <a:r>
              <a:rPr lang="en-US" sz="2400" dirty="0" smtClean="0">
                <a:ln w="10160">
                  <a:solidFill>
                    <a:schemeClr val="accent1"/>
                  </a:solidFill>
                  <a:prstDash val="solid"/>
                </a:ln>
                <a:solidFill>
                  <a:srgbClr val="FFFFFF"/>
                </a:solidFill>
              </a:rPr>
              <a:t> </a:t>
            </a:r>
            <a:r>
              <a:rPr lang="en-US" sz="1200" dirty="0" smtClean="0">
                <a:solidFill>
                  <a:schemeClr val="bg2"/>
                </a:solidFill>
              </a:rPr>
              <a:t>global innovators </a:t>
            </a:r>
            <a:endParaRPr lang="en-US" sz="1200" dirty="0">
              <a:solidFill>
                <a:schemeClr val="bg2"/>
              </a:solidFill>
            </a:endParaRPr>
          </a:p>
        </p:txBody>
      </p:sp>
      <p:sp>
        <p:nvSpPr>
          <p:cNvPr id="380" name="Rectangle 379"/>
          <p:cNvSpPr/>
          <p:nvPr/>
        </p:nvSpPr>
        <p:spPr>
          <a:xfrm>
            <a:off x="6871266" y="2465782"/>
            <a:ext cx="1965757" cy="646331"/>
          </a:xfrm>
          <a:prstGeom prst="rect">
            <a:avLst/>
          </a:prstGeom>
        </p:spPr>
        <p:txBody>
          <a:bodyPr wrap="square">
            <a:spAutoFit/>
          </a:bodyPr>
          <a:lstStyle/>
          <a:p>
            <a:pPr>
              <a:tabLst>
                <a:tab pos="536972" algn="l"/>
              </a:tabLst>
            </a:pPr>
            <a:r>
              <a:rPr lang="en-US" sz="1200" dirty="0" smtClean="0">
                <a:solidFill>
                  <a:schemeClr val="bg2"/>
                </a:solidFill>
              </a:rPr>
              <a:t>More</a:t>
            </a:r>
            <a:r>
              <a:rPr lang="en-US" sz="1200" dirty="0" smtClean="0"/>
              <a:t> </a:t>
            </a:r>
            <a:r>
              <a:rPr lang="en-US" sz="1200" dirty="0" smtClean="0">
                <a:solidFill>
                  <a:schemeClr val="bg2"/>
                </a:solidFill>
              </a:rPr>
              <a:t>than</a:t>
            </a:r>
            <a:r>
              <a:rPr lang="en-US" sz="1200" dirty="0" smtClean="0"/>
              <a:t> </a:t>
            </a:r>
            <a:r>
              <a:rPr lang="en-US" sz="2400" b="1" dirty="0" smtClean="0">
                <a:solidFill>
                  <a:schemeClr val="accent4"/>
                </a:solidFill>
              </a:rPr>
              <a:t>380</a:t>
            </a:r>
            <a:r>
              <a:rPr lang="en-US" sz="1200" dirty="0" smtClean="0">
                <a:ln w="10160">
                  <a:solidFill>
                    <a:schemeClr val="accent4"/>
                  </a:solidFill>
                  <a:prstDash val="solid"/>
                </a:ln>
                <a:solidFill>
                  <a:srgbClr val="FFFFFF"/>
                </a:solidFill>
              </a:rPr>
              <a:t> </a:t>
            </a:r>
            <a:r>
              <a:rPr lang="en-US" sz="1200" dirty="0" smtClean="0">
                <a:solidFill>
                  <a:schemeClr val="bg2"/>
                </a:solidFill>
              </a:rPr>
              <a:t>patents</a:t>
            </a:r>
            <a:r>
              <a:rPr lang="en-US" sz="1200" dirty="0" smtClean="0"/>
              <a:t> </a:t>
            </a:r>
            <a:br>
              <a:rPr lang="en-US" sz="1200" dirty="0" smtClean="0"/>
            </a:br>
            <a:r>
              <a:rPr lang="en-US" sz="1200" dirty="0" smtClean="0">
                <a:solidFill>
                  <a:schemeClr val="bg2"/>
                </a:solidFill>
              </a:rPr>
              <a:t>in</a:t>
            </a:r>
            <a:r>
              <a:rPr lang="en-US" sz="1200" dirty="0" smtClean="0"/>
              <a:t> </a:t>
            </a:r>
            <a:r>
              <a:rPr lang="en-US" sz="1200" dirty="0" smtClean="0">
                <a:solidFill>
                  <a:schemeClr val="bg2"/>
                </a:solidFill>
              </a:rPr>
              <a:t>2016</a:t>
            </a:r>
            <a:endParaRPr lang="en-US" sz="1200" dirty="0">
              <a:solidFill>
                <a:schemeClr val="bg2"/>
              </a:solidFill>
            </a:endParaRPr>
          </a:p>
        </p:txBody>
      </p:sp>
      <p:sp>
        <p:nvSpPr>
          <p:cNvPr id="381" name="Rectangle 380"/>
          <p:cNvSpPr/>
          <p:nvPr/>
        </p:nvSpPr>
        <p:spPr>
          <a:xfrm>
            <a:off x="5868203" y="3812821"/>
            <a:ext cx="2248130" cy="461665"/>
          </a:xfrm>
          <a:prstGeom prst="rect">
            <a:avLst/>
          </a:prstGeom>
        </p:spPr>
        <p:txBody>
          <a:bodyPr wrap="square">
            <a:spAutoFit/>
          </a:bodyPr>
          <a:lstStyle/>
          <a:p>
            <a:r>
              <a:rPr lang="en-US" sz="1200" dirty="0" smtClean="0">
                <a:solidFill>
                  <a:schemeClr val="bg2"/>
                </a:solidFill>
              </a:rPr>
              <a:t>Academic</a:t>
            </a:r>
            <a:r>
              <a:rPr lang="en-US" sz="1200" dirty="0" smtClean="0"/>
              <a:t> </a:t>
            </a:r>
            <a:r>
              <a:rPr lang="en-US" sz="1200" dirty="0" smtClean="0">
                <a:solidFill>
                  <a:schemeClr val="bg2"/>
                </a:solidFill>
              </a:rPr>
              <a:t>and</a:t>
            </a:r>
            <a:r>
              <a:rPr lang="en-US" sz="1200" dirty="0" smtClean="0"/>
              <a:t> </a:t>
            </a:r>
            <a:r>
              <a:rPr lang="en-US" sz="1200" dirty="0" smtClean="0">
                <a:solidFill>
                  <a:schemeClr val="bg2"/>
                </a:solidFill>
              </a:rPr>
              <a:t>start-up</a:t>
            </a:r>
            <a:r>
              <a:rPr lang="en-US" sz="1200" dirty="0" smtClean="0"/>
              <a:t> </a:t>
            </a:r>
            <a:r>
              <a:rPr lang="en-US" sz="1200" dirty="0" smtClean="0">
                <a:solidFill>
                  <a:schemeClr val="bg2"/>
                </a:solidFill>
              </a:rPr>
              <a:t>partnerships</a:t>
            </a:r>
            <a:endParaRPr lang="en-US" sz="1200" i="1" dirty="0">
              <a:solidFill>
                <a:schemeClr val="bg2"/>
              </a:solidFill>
            </a:endParaRPr>
          </a:p>
        </p:txBody>
      </p:sp>
      <p:sp>
        <p:nvSpPr>
          <p:cNvPr id="382" name="Rectangle 381"/>
          <p:cNvSpPr/>
          <p:nvPr/>
        </p:nvSpPr>
        <p:spPr>
          <a:xfrm>
            <a:off x="3388084" y="4124240"/>
            <a:ext cx="2825553" cy="735586"/>
          </a:xfrm>
          <a:prstGeom prst="rect">
            <a:avLst/>
          </a:prstGeom>
        </p:spPr>
        <p:txBody>
          <a:bodyPr wrap="square">
            <a:spAutoFit/>
          </a:bodyPr>
          <a:lstStyle/>
          <a:p>
            <a:pPr>
              <a:lnSpc>
                <a:spcPct val="95000"/>
              </a:lnSpc>
            </a:pPr>
            <a:r>
              <a:rPr lang="en-US" sz="2000" b="1" dirty="0" smtClean="0">
                <a:solidFill>
                  <a:schemeClr val="accent2"/>
                </a:solidFill>
              </a:rPr>
              <a:t>1 out of 4 products</a:t>
            </a:r>
          </a:p>
          <a:p>
            <a:pPr>
              <a:lnSpc>
                <a:spcPct val="95000"/>
              </a:lnSpc>
            </a:pPr>
            <a:r>
              <a:rPr lang="en-US" sz="1200" dirty="0">
                <a:solidFill>
                  <a:schemeClr val="bg2"/>
                </a:solidFill>
              </a:rPr>
              <a:t>s</a:t>
            </a:r>
            <a:r>
              <a:rPr lang="en-US" sz="1200" dirty="0" smtClean="0">
                <a:solidFill>
                  <a:schemeClr val="bg2"/>
                </a:solidFill>
              </a:rPr>
              <a:t>old today by Saint-Gobain did not exist 5 years ago</a:t>
            </a:r>
            <a:endParaRPr lang="en-US" sz="1200" dirty="0">
              <a:solidFill>
                <a:schemeClr val="bg2"/>
              </a:solidFill>
            </a:endParaRPr>
          </a:p>
        </p:txBody>
      </p:sp>
    </p:spTree>
    <p:extLst>
      <p:ext uri="{BB962C8B-B14F-4D97-AF65-F5344CB8AC3E}">
        <p14:creationId xmlns:p14="http://schemas.microsoft.com/office/powerpoint/2010/main" val="99338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smtClean="0"/>
              <a:t>Datalab</a:t>
            </a:r>
            <a:r>
              <a:rPr lang="fr-FR" dirty="0" smtClean="0"/>
              <a:t> – </a:t>
            </a:r>
            <a:r>
              <a:rPr lang="fr-FR" dirty="0" err="1" smtClean="0"/>
              <a:t>Applied</a:t>
            </a:r>
            <a:r>
              <a:rPr lang="fr-FR" smtClean="0"/>
              <a:t> Maths. </a:t>
            </a:r>
            <a:r>
              <a:rPr lang="fr-FR" dirty="0" smtClean="0"/>
              <a:t>team </a:t>
            </a:r>
            <a:endParaRPr lang="fr-FR" dirty="0"/>
          </a:p>
        </p:txBody>
      </p:sp>
      <p:sp>
        <p:nvSpPr>
          <p:cNvPr id="5" name="Espace réservé du contenu 4"/>
          <p:cNvSpPr>
            <a:spLocks noGrp="1"/>
          </p:cNvSpPr>
          <p:nvPr>
            <p:ph sz="quarter" idx="10"/>
          </p:nvPr>
        </p:nvSpPr>
        <p:spPr/>
        <p:txBody>
          <a:bodyPr/>
          <a:lstStyle/>
          <a:p>
            <a:pPr marL="285750" indent="-285750">
              <a:buFont typeface="Arial" panose="020B0604020202020204" pitchFamily="34" charset="0"/>
              <a:buChar char="•"/>
            </a:pPr>
            <a:endParaRPr lang="en-US" i="1" dirty="0" smtClean="0">
              <a:solidFill>
                <a:srgbClr val="0070C0"/>
              </a:solidFill>
              <a:latin typeface="Cambria Math"/>
              <a:ea typeface="Cambria Math"/>
            </a:endParaRPr>
          </a:p>
          <a:p>
            <a:pPr marL="285750" indent="-285750">
              <a:buFont typeface="Arial" panose="020B0604020202020204" pitchFamily="34" charset="0"/>
              <a:buChar char="•"/>
            </a:pPr>
            <a:endParaRPr lang="en-US" i="1" dirty="0">
              <a:solidFill>
                <a:srgbClr val="0070C0"/>
              </a:solidFill>
              <a:latin typeface="Cambria Math"/>
              <a:ea typeface="Cambria Math"/>
            </a:endParaRPr>
          </a:p>
          <a:p>
            <a:pPr marL="285750" indent="-285750">
              <a:buFont typeface="Arial" panose="020B0604020202020204" pitchFamily="34" charset="0"/>
              <a:buChar char="•"/>
            </a:pPr>
            <a:endParaRPr lang="en-US" i="1" dirty="0" smtClean="0">
              <a:solidFill>
                <a:srgbClr val="0070C0"/>
              </a:solidFill>
              <a:latin typeface="Cambria Math"/>
              <a:ea typeface="Cambria Math"/>
            </a:endParaRPr>
          </a:p>
          <a:p>
            <a:pPr marL="285750" indent="-285750">
              <a:buFont typeface="Arial" panose="020B0604020202020204" pitchFamily="34" charset="0"/>
              <a:buChar char="•"/>
            </a:pPr>
            <a:endParaRPr lang="en-US" i="1" dirty="0">
              <a:solidFill>
                <a:srgbClr val="0070C0"/>
              </a:solidFill>
              <a:latin typeface="Cambria Math"/>
              <a:ea typeface="Cambria Math"/>
            </a:endParaRPr>
          </a:p>
          <a:p>
            <a:endParaRPr lang="en-US" dirty="0" smtClean="0">
              <a:solidFill>
                <a:srgbClr val="0070C0"/>
              </a:solidFill>
              <a:latin typeface="+mn-lt"/>
            </a:endParaRPr>
          </a:p>
          <a:p>
            <a:pPr marL="285750" indent="-285750">
              <a:buFont typeface="Arial" panose="020B0604020202020204" pitchFamily="34" charset="0"/>
              <a:buChar char="•"/>
            </a:pPr>
            <a:r>
              <a:rPr lang="en-US" dirty="0" smtClean="0">
                <a:solidFill>
                  <a:srgbClr val="0070C0"/>
                </a:solidFill>
              </a:rPr>
              <a:t>Mission : </a:t>
            </a:r>
            <a:r>
              <a:rPr lang="en-US" dirty="0" smtClean="0">
                <a:solidFill>
                  <a:schemeClr val="bg2"/>
                </a:solidFill>
              </a:rPr>
              <a:t>Bring </a:t>
            </a:r>
            <a:r>
              <a:rPr lang="en-US" dirty="0">
                <a:solidFill>
                  <a:schemeClr val="bg2"/>
                </a:solidFill>
              </a:rPr>
              <a:t>value to all Saint-Gobain businesses through the use of data science and digital </a:t>
            </a:r>
            <a:r>
              <a:rPr lang="en-US" dirty="0" smtClean="0">
                <a:solidFill>
                  <a:schemeClr val="bg2"/>
                </a:solidFill>
              </a:rPr>
              <a:t>skills</a:t>
            </a:r>
          </a:p>
          <a:p>
            <a:pPr marL="285750" indent="-285750">
              <a:buFont typeface="Arial" panose="020B0604020202020204" pitchFamily="34" charset="0"/>
              <a:buChar char="•"/>
            </a:pPr>
            <a:endParaRPr lang="en-US" dirty="0">
              <a:solidFill>
                <a:srgbClr val="FFFFFF">
                  <a:lumMod val="50000"/>
                </a:srgbClr>
              </a:solidFill>
            </a:endParaRPr>
          </a:p>
          <a:p>
            <a:pPr marL="285750" indent="-285750">
              <a:buFont typeface="Arial" panose="020B0604020202020204" pitchFamily="34" charset="0"/>
              <a:buChar char="•"/>
            </a:pPr>
            <a:r>
              <a:rPr lang="en-US" dirty="0" smtClean="0">
                <a:solidFill>
                  <a:srgbClr val="0070C0"/>
                </a:solidFill>
              </a:rPr>
              <a:t>Scope : </a:t>
            </a:r>
            <a:r>
              <a:rPr lang="en-US" dirty="0" smtClean="0">
                <a:solidFill>
                  <a:schemeClr val="bg2"/>
                </a:solidFill>
              </a:rPr>
              <a:t>Sales</a:t>
            </a:r>
            <a:r>
              <a:rPr lang="en-US" dirty="0">
                <a:solidFill>
                  <a:schemeClr val="bg2"/>
                </a:solidFill>
              </a:rPr>
              <a:t>, </a:t>
            </a:r>
            <a:r>
              <a:rPr lang="en-US" dirty="0" smtClean="0">
                <a:solidFill>
                  <a:schemeClr val="bg2"/>
                </a:solidFill>
              </a:rPr>
              <a:t>Marketing</a:t>
            </a:r>
            <a:r>
              <a:rPr lang="en-US" dirty="0">
                <a:solidFill>
                  <a:schemeClr val="bg2"/>
                </a:solidFill>
              </a:rPr>
              <a:t>, </a:t>
            </a:r>
            <a:r>
              <a:rPr lang="en-US" dirty="0" smtClean="0">
                <a:solidFill>
                  <a:schemeClr val="bg2"/>
                </a:solidFill>
              </a:rPr>
              <a:t>Supply-chain</a:t>
            </a:r>
            <a:r>
              <a:rPr lang="en-US" dirty="0">
                <a:solidFill>
                  <a:schemeClr val="bg2"/>
                </a:solidFill>
              </a:rPr>
              <a:t>, </a:t>
            </a:r>
            <a:r>
              <a:rPr lang="en-US" dirty="0" smtClean="0">
                <a:solidFill>
                  <a:schemeClr val="bg2"/>
                </a:solidFill>
              </a:rPr>
              <a:t>Production</a:t>
            </a:r>
            <a:r>
              <a:rPr lang="en-US" dirty="0">
                <a:solidFill>
                  <a:schemeClr val="bg2"/>
                </a:solidFill>
              </a:rPr>
              <a:t>, R&amp;D, </a:t>
            </a:r>
            <a:r>
              <a:rPr lang="en-US" dirty="0" smtClean="0">
                <a:solidFill>
                  <a:schemeClr val="bg2"/>
                </a:solidFill>
              </a:rPr>
              <a:t>Building science</a:t>
            </a:r>
          </a:p>
          <a:p>
            <a:pPr marL="285750" indent="-285750">
              <a:buFont typeface="Arial" panose="020B0604020202020204" pitchFamily="34" charset="0"/>
              <a:buChar char="•"/>
            </a:pPr>
            <a:endParaRPr lang="en-US" dirty="0">
              <a:solidFill>
                <a:srgbClr val="FFFFFF">
                  <a:lumMod val="50000"/>
                </a:srgbClr>
              </a:solidFill>
            </a:endParaRPr>
          </a:p>
          <a:p>
            <a:pPr marL="285750" indent="-285750">
              <a:buFont typeface="Arial" panose="020B0604020202020204" pitchFamily="34" charset="0"/>
              <a:buChar char="•"/>
            </a:pPr>
            <a:r>
              <a:rPr lang="en-US" dirty="0" smtClean="0">
                <a:solidFill>
                  <a:srgbClr val="0070C0"/>
                </a:solidFill>
              </a:rPr>
              <a:t>Core competencies : </a:t>
            </a:r>
            <a:r>
              <a:rPr lang="en-US" dirty="0" smtClean="0">
                <a:solidFill>
                  <a:schemeClr val="bg2"/>
                </a:solidFill>
              </a:rPr>
              <a:t>Optimization</a:t>
            </a:r>
            <a:r>
              <a:rPr lang="en-US" dirty="0">
                <a:solidFill>
                  <a:schemeClr val="bg2"/>
                </a:solidFill>
              </a:rPr>
              <a:t>, D</a:t>
            </a:r>
            <a:r>
              <a:rPr lang="en-US" dirty="0" smtClean="0">
                <a:solidFill>
                  <a:schemeClr val="bg2"/>
                </a:solidFill>
              </a:rPr>
              <a:t>ata science</a:t>
            </a:r>
            <a:r>
              <a:rPr lang="en-US" dirty="0">
                <a:solidFill>
                  <a:schemeClr val="bg2"/>
                </a:solidFill>
              </a:rPr>
              <a:t>, </a:t>
            </a:r>
            <a:r>
              <a:rPr lang="en-US" dirty="0" smtClean="0">
                <a:solidFill>
                  <a:schemeClr val="bg2"/>
                </a:solidFill>
              </a:rPr>
              <a:t>Virtual </a:t>
            </a:r>
            <a:r>
              <a:rPr lang="en-US" dirty="0">
                <a:solidFill>
                  <a:schemeClr val="bg2"/>
                </a:solidFill>
              </a:rPr>
              <a:t>reality, </a:t>
            </a:r>
            <a:r>
              <a:rPr lang="en-US" dirty="0" smtClean="0">
                <a:solidFill>
                  <a:schemeClr val="bg2"/>
                </a:solidFill>
              </a:rPr>
              <a:t>Coding</a:t>
            </a:r>
            <a:endParaRPr lang="en-US" dirty="0">
              <a:solidFill>
                <a:schemeClr val="bg2"/>
              </a:solidFill>
            </a:endParaRPr>
          </a:p>
          <a:p>
            <a:endParaRPr lang="en-US" dirty="0">
              <a:latin typeface="+mn-lt"/>
            </a:endParaRPr>
          </a:p>
        </p:txBody>
      </p:sp>
    </p:spTree>
    <p:extLst>
      <p:ext uri="{BB962C8B-B14F-4D97-AF65-F5344CB8AC3E}">
        <p14:creationId xmlns:p14="http://schemas.microsoft.com/office/powerpoint/2010/main" val="286243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Outline</a:t>
            </a:r>
            <a:endParaRPr lang="fr-FR" dirty="0">
              <a:solidFill>
                <a:schemeClr val="accent2"/>
              </a:solidFill>
            </a:endParaRPr>
          </a:p>
        </p:txBody>
      </p:sp>
      <p:sp>
        <p:nvSpPr>
          <p:cNvPr id="3" name="Espace réservé du numéro de diapositive 2"/>
          <p:cNvSpPr>
            <a:spLocks noGrp="1"/>
          </p:cNvSpPr>
          <p:nvPr>
            <p:ph type="sldNum" sz="quarter" idx="12"/>
          </p:nvPr>
        </p:nvSpPr>
        <p:spPr/>
        <p:txBody>
          <a:bodyPr/>
          <a:lstStyle/>
          <a:p>
            <a:fld id="{ABCFBC9E-2200-46F0-9D19-9915AEC796D7}" type="slidenum">
              <a:rPr lang="fr-FR" smtClean="0"/>
              <a:t>15</a:t>
            </a:fld>
            <a:endParaRPr lang="fr-FR"/>
          </a:p>
        </p:txBody>
      </p:sp>
      <p:sp>
        <p:nvSpPr>
          <p:cNvPr id="12" name="Espace réservé du contenu 2"/>
          <p:cNvSpPr txBox="1">
            <a:spLocks/>
          </p:cNvSpPr>
          <p:nvPr/>
        </p:nvSpPr>
        <p:spPr>
          <a:xfrm>
            <a:off x="539552" y="771550"/>
            <a:ext cx="8064896" cy="3816424"/>
          </a:xfrm>
          <a:prstGeom prst="rect">
            <a:avLst/>
          </a:prstGeom>
        </p:spPr>
        <p:txBody>
          <a:bodyPr/>
          <a:lstStyle>
            <a:lvl1pPr marL="0" indent="0" algn="l" defTabSz="894419" rtl="0" eaLnBrk="1" latinLnBrk="0" hangingPunct="1">
              <a:lnSpc>
                <a:spcPct val="90000"/>
              </a:lnSpc>
              <a:spcBef>
                <a:spcPts val="0"/>
              </a:spcBef>
              <a:buFont typeface="Arial" panose="020B0604020202020204" pitchFamily="34" charset="0"/>
              <a:buNone/>
              <a:defRPr sz="2000" b="1" kern="1200" cap="none" baseline="0">
                <a:solidFill>
                  <a:schemeClr val="tx2"/>
                </a:solidFill>
                <a:latin typeface="Calibri" panose="020F0502020204030204" pitchFamily="34" charset="0"/>
                <a:ea typeface="+mn-ea"/>
                <a:cs typeface="Calibri" panose="020F0502020204030204" pitchFamily="34" charset="0"/>
              </a:defRPr>
            </a:lvl1pPr>
            <a:lvl2pPr marL="0" indent="0" algn="l" defTabSz="894419" rtl="0" eaLnBrk="1" latinLnBrk="0" hangingPunct="1">
              <a:lnSpc>
                <a:spcPct val="90000"/>
              </a:lnSpc>
              <a:spcBef>
                <a:spcPts val="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2pPr>
            <a:lvl3pPr marL="0" indent="0" algn="l" defTabSz="894419" rtl="0" eaLnBrk="1" latinLnBrk="0" hangingPunct="1">
              <a:lnSpc>
                <a:spcPct val="90000"/>
              </a:lnSpc>
              <a:spcBef>
                <a:spcPts val="0"/>
              </a:spcBef>
              <a:buFont typeface="Arial" panose="020B0604020202020204" pitchFamily="34" charset="0"/>
              <a:buNone/>
              <a:defRPr sz="1400" kern="1200">
                <a:solidFill>
                  <a:schemeClr val="tx2"/>
                </a:solidFill>
                <a:latin typeface="Calibri" panose="020F0502020204030204" pitchFamily="34" charset="0"/>
                <a:ea typeface="+mn-ea"/>
                <a:cs typeface="Calibri" panose="020F0502020204030204" pitchFamily="34" charset="0"/>
              </a:defRPr>
            </a:lvl3pPr>
            <a:lvl4pPr marL="86960" indent="-86960" algn="l" defTabSz="894419" rtl="0" eaLnBrk="1" latinLnBrk="0" hangingPunct="1">
              <a:lnSpc>
                <a:spcPct val="90000"/>
              </a:lnSpc>
              <a:spcBef>
                <a:spcPts val="0"/>
              </a:spcBef>
              <a:buFont typeface="Arial" panose="020B0604020202020204" pitchFamily="34" charset="0"/>
              <a:buChar char="•"/>
              <a:defRPr sz="1400" b="0" kern="1200">
                <a:solidFill>
                  <a:schemeClr val="tx2"/>
                </a:solidFill>
                <a:latin typeface="Calibri" panose="020F0502020204030204" pitchFamily="34" charset="0"/>
                <a:ea typeface="+mn-ea"/>
                <a:cs typeface="Calibri" panose="020F0502020204030204" pitchFamily="34" charset="0"/>
              </a:defRPr>
            </a:lvl4pPr>
            <a:lvl5pPr marL="352484" indent="-352484" algn="l" defTabSz="894419" rtl="0" eaLnBrk="1" latinLnBrk="0" hangingPunct="1">
              <a:lnSpc>
                <a:spcPct val="90000"/>
              </a:lnSpc>
              <a:spcBef>
                <a:spcPts val="0"/>
              </a:spcBef>
              <a:buFontTx/>
              <a:buBlip>
                <a:blip r:embed="rId2"/>
              </a:buBlip>
              <a:defRPr sz="1100" kern="1200">
                <a:solidFill>
                  <a:schemeClr val="tx2"/>
                </a:solidFill>
                <a:latin typeface="Arial" panose="020B0604020202020204" pitchFamily="34" charset="0"/>
                <a:ea typeface="+mn-ea"/>
                <a:cs typeface="Arial" panose="020B0604020202020204" pitchFamily="34" charset="0"/>
              </a:defRPr>
            </a:lvl5pPr>
            <a:lvl6pPr marL="2459649"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06861"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54066"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01274"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mj-lt"/>
              <a:buAutoNum type="arabicPeriod"/>
            </a:pPr>
            <a:endParaRPr lang="fr-FR" dirty="0" smtClean="0">
              <a:solidFill>
                <a:schemeClr val="bg2"/>
              </a:solidFill>
            </a:endParaRPr>
          </a:p>
          <a:p>
            <a:pPr marL="342900" indent="-342900">
              <a:buFont typeface="+mj-lt"/>
              <a:buAutoNum type="arabicPeriod"/>
            </a:pPr>
            <a:endParaRPr lang="fr-FR" dirty="0" smtClean="0">
              <a:solidFill>
                <a:schemeClr val="bg2"/>
              </a:solidFill>
            </a:endParaRPr>
          </a:p>
          <a:p>
            <a:pPr marL="342900" indent="-342900">
              <a:buFont typeface="+mj-lt"/>
              <a:buAutoNum type="arabicPeriod"/>
            </a:pPr>
            <a:r>
              <a:rPr lang="fr-FR" b="0" dirty="0">
                <a:solidFill>
                  <a:schemeClr val="tx1">
                    <a:lumMod val="60000"/>
                    <a:lumOff val="40000"/>
                  </a:schemeClr>
                </a:solidFill>
              </a:rPr>
              <a:t>Introduction</a:t>
            </a:r>
          </a:p>
          <a:p>
            <a:pPr marL="342900" indent="-342900">
              <a:buFont typeface="+mj-lt"/>
              <a:buAutoNum type="arabicPeriod"/>
            </a:pPr>
            <a:endParaRPr lang="fr-FR" b="0" dirty="0">
              <a:solidFill>
                <a:schemeClr val="bg2"/>
              </a:solidFill>
            </a:endParaRPr>
          </a:p>
          <a:p>
            <a:pPr marL="342900" indent="-342900">
              <a:buFont typeface="+mj-lt"/>
              <a:buAutoNum type="arabicPeriod"/>
            </a:pPr>
            <a:r>
              <a:rPr lang="fr-FR" b="0" dirty="0" err="1">
                <a:solidFill>
                  <a:schemeClr val="bg2"/>
                </a:solidFill>
              </a:rPr>
              <a:t>Context</a:t>
            </a:r>
            <a:endParaRPr lang="fr-FR" b="0" dirty="0">
              <a:solidFill>
                <a:schemeClr val="bg2"/>
              </a:solidFill>
            </a:endParaRPr>
          </a:p>
          <a:p>
            <a:pPr marL="342900" indent="-342900">
              <a:buFont typeface="+mj-lt"/>
              <a:buAutoNum type="arabicPeriod"/>
            </a:pPr>
            <a:endParaRPr lang="fr-FR" b="0" dirty="0">
              <a:solidFill>
                <a:schemeClr val="tx1">
                  <a:lumMod val="60000"/>
                  <a:lumOff val="40000"/>
                </a:schemeClr>
              </a:solidFill>
            </a:endParaRPr>
          </a:p>
          <a:p>
            <a:pPr marL="342900" indent="-342900">
              <a:buFont typeface="+mj-lt"/>
              <a:buAutoNum type="arabicPeriod"/>
            </a:pPr>
            <a:r>
              <a:rPr lang="fr-FR" b="0" dirty="0" err="1">
                <a:solidFill>
                  <a:schemeClr val="tx1">
                    <a:lumMod val="60000"/>
                    <a:lumOff val="40000"/>
                  </a:schemeClr>
                </a:solidFill>
              </a:rPr>
              <a:t>Problem</a:t>
            </a:r>
            <a:r>
              <a:rPr lang="fr-FR" b="0" dirty="0">
                <a:solidFill>
                  <a:schemeClr val="tx1">
                    <a:lumMod val="60000"/>
                    <a:lumOff val="40000"/>
                  </a:schemeClr>
                </a:solidFill>
              </a:rPr>
              <a:t> description </a:t>
            </a:r>
          </a:p>
          <a:p>
            <a:endParaRPr lang="fr-FR" dirty="0" smtClean="0">
              <a:solidFill>
                <a:schemeClr val="bg2"/>
              </a:solidFill>
            </a:endParaRPr>
          </a:p>
          <a:p>
            <a:endParaRPr lang="en-GB" dirty="0">
              <a:solidFill>
                <a:schemeClr val="bg2"/>
              </a:solidFill>
            </a:endParaRPr>
          </a:p>
        </p:txBody>
      </p:sp>
    </p:spTree>
    <p:extLst>
      <p:ext uri="{BB962C8B-B14F-4D97-AF65-F5344CB8AC3E}">
        <p14:creationId xmlns:p14="http://schemas.microsoft.com/office/powerpoint/2010/main" val="335504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Saint-Gobain Glass France</a:t>
            </a:r>
            <a:endParaRPr lang="en-GB" dirty="0"/>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16</a:t>
            </a:fld>
            <a:endParaRPr lang="fr-FR" dirty="0"/>
          </a:p>
        </p:txBody>
      </p:sp>
      <p:sp>
        <p:nvSpPr>
          <p:cNvPr id="5" name="Rectangle 4"/>
          <p:cNvSpPr/>
          <p:nvPr/>
        </p:nvSpPr>
        <p:spPr>
          <a:xfrm rot="2700000">
            <a:off x="3090281" y="2702953"/>
            <a:ext cx="422074" cy="422074"/>
          </a:xfrm>
          <a:prstGeom prst="rect">
            <a:avLst/>
          </a:prstGeom>
          <a:solidFill>
            <a:srgbClr val="219CD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 name="Rectangle 5"/>
          <p:cNvSpPr/>
          <p:nvPr/>
        </p:nvSpPr>
        <p:spPr>
          <a:xfrm>
            <a:off x="6743013" y="0"/>
            <a:ext cx="2425700" cy="4370463"/>
          </a:xfrm>
          <a:prstGeom prst="rect">
            <a:avLst/>
          </a:prstGeom>
          <a:solidFill>
            <a:sysClr val="windowText" lastClr="000000">
              <a:lumMod val="85000"/>
              <a:lumOff val="15000"/>
            </a:sys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7" name="Picture 2" descr="C:\Users\B7747381\Desktop\Refonte présentation PPT\Images\Slide Vitrage\513__001380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5737" b="7129"/>
          <a:stretch/>
        </p:blipFill>
        <p:spPr bwMode="auto">
          <a:xfrm>
            <a:off x="6730850" y="2913190"/>
            <a:ext cx="2413150" cy="15929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9936164\Marija Vaupsaite\New Brand Saint Gobain\09 06 2016 Images Slides Présentation Pôle MI\09 06 2016 Images Slides Présentation Pôle MI\Page 36 Vitrage\6504-A Glass House.png"/>
          <p:cNvPicPr>
            <a:picLocks noChangeAspect="1" noChangeArrowheads="1"/>
          </p:cNvPicPr>
          <p:nvPr/>
        </p:nvPicPr>
        <p:blipFill rotWithShape="1">
          <a:blip r:embed="rId3">
            <a:extLst>
              <a:ext uri="{28A0092B-C50C-407E-A947-70E740481C1C}">
                <a14:useLocalDpi xmlns:a14="http://schemas.microsoft.com/office/drawing/2010/main" val="0"/>
              </a:ext>
            </a:extLst>
          </a:blip>
          <a:srcRect l="28465" t="1057" r="15351" b="-1057"/>
          <a:stretch/>
        </p:blipFill>
        <p:spPr bwMode="auto">
          <a:xfrm>
            <a:off x="24713" y="2913994"/>
            <a:ext cx="1343660" cy="1616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Users\M9936164\Marija Vaupsaite\New Brand Saint Gobain\09 06 2016 Images Slides Présentation Pôle MI\09 06 2016 Images Slides Présentation Pôle MI\Page 36 Vitrage\6334-BMW Welt Showroom (Allemagne).png"/>
          <p:cNvPicPr>
            <a:picLocks noChangeAspect="1" noChangeArrowheads="1"/>
          </p:cNvPicPr>
          <p:nvPr/>
        </p:nvPicPr>
        <p:blipFill rotWithShape="1">
          <a:blip r:embed="rId4">
            <a:extLst>
              <a:ext uri="{28A0092B-C50C-407E-A947-70E740481C1C}">
                <a14:useLocalDpi xmlns:a14="http://schemas.microsoft.com/office/drawing/2010/main" val="0"/>
              </a:ext>
            </a:extLst>
          </a:blip>
          <a:srcRect l="12828" t="6407" r="31261"/>
          <a:stretch/>
        </p:blipFill>
        <p:spPr bwMode="auto">
          <a:xfrm>
            <a:off x="1381074" y="2913994"/>
            <a:ext cx="1330960" cy="1592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B7747381\Desktop\Refonte présentation PPT\Images\Slide Vitrage\Sekurit\03_Renegade_Trailhawk.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6927" r="37222"/>
          <a:stretch/>
        </p:blipFill>
        <p:spPr bwMode="auto">
          <a:xfrm>
            <a:off x="2721346" y="2913989"/>
            <a:ext cx="1334347" cy="159292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5"/>
          <p:cNvPicPr>
            <a:picLocks noChangeAspect="1"/>
          </p:cNvPicPr>
          <p:nvPr/>
        </p:nvPicPr>
        <p:blipFill rotWithShape="1">
          <a:blip r:embed="rId6" cstate="email">
            <a:extLst>
              <a:ext uri="{28A0092B-C50C-407E-A947-70E740481C1C}">
                <a14:useLocalDpi xmlns:a14="http://schemas.microsoft.com/office/drawing/2010/main"/>
              </a:ext>
            </a:extLst>
          </a:blip>
          <a:srcRect l="22133" t="5941" r="22204" b="5941"/>
          <a:stretch/>
        </p:blipFill>
        <p:spPr>
          <a:xfrm>
            <a:off x="4055692" y="2913990"/>
            <a:ext cx="1343659" cy="1592926"/>
          </a:xfrm>
          <a:prstGeom prst="rect">
            <a:avLst/>
          </a:prstGeom>
        </p:spPr>
      </p:pic>
      <p:pic>
        <p:nvPicPr>
          <p:cNvPr id="12" name="Picture 3" descr="C:\Users\B7747381\Desktop\Refonte présentation PPT\Images\Slide Vitrage\BGE\PREVIEW.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7967" t="4222" r="9898" b="6829"/>
          <a:stretch/>
        </p:blipFill>
        <p:spPr bwMode="auto">
          <a:xfrm>
            <a:off x="5399362" y="2913990"/>
            <a:ext cx="1343659" cy="15929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p:cNvSpPr txBox="1"/>
          <p:nvPr/>
        </p:nvSpPr>
        <p:spPr>
          <a:xfrm>
            <a:off x="334800" y="911785"/>
            <a:ext cx="2935450" cy="1208857"/>
          </a:xfrm>
          <a:prstGeom prst="rect">
            <a:avLst/>
          </a:prstGeom>
          <a:noFill/>
        </p:spPr>
        <p:txBody>
          <a:bodyPr wrap="square" lIns="0" tIns="0" rIns="0" bIns="0" numCol="1" spcCol="288000" rtlCol="0">
            <a:noAutofit/>
          </a:bodyPr>
          <a:lstStyle/>
          <a:p>
            <a:pPr marL="171450" indent="-171450" defTabSz="457200">
              <a:buFont typeface="Arial" panose="020B0604020202020204" pitchFamily="34" charset="0"/>
              <a:buChar char="•"/>
            </a:pPr>
            <a:r>
              <a:rPr lang="en-US" sz="1200" b="1" dirty="0">
                <a:solidFill>
                  <a:schemeClr val="bg2"/>
                </a:solidFill>
                <a:cs typeface="Arial"/>
              </a:rPr>
              <a:t>Manufacture and sale of flat glass, processing and distribution of glass solutions </a:t>
            </a:r>
            <a:r>
              <a:rPr lang="en-US" sz="1200" dirty="0">
                <a:solidFill>
                  <a:schemeClr val="bg2"/>
                </a:solidFill>
                <a:cs typeface="Arial"/>
              </a:rPr>
              <a:t>for the construction, automotive and transportation industries</a:t>
            </a:r>
          </a:p>
          <a:p>
            <a:pPr marL="171450" indent="-171450" defTabSz="457200">
              <a:buFont typeface="Arial" panose="020B0604020202020204" pitchFamily="34" charset="0"/>
              <a:buChar char="•"/>
            </a:pPr>
            <a:endParaRPr lang="fr-FR" sz="1200" dirty="0">
              <a:solidFill>
                <a:schemeClr val="bg2"/>
              </a:solidFill>
              <a:cs typeface="Arial"/>
            </a:endParaRPr>
          </a:p>
          <a:p>
            <a:pPr marL="171450" indent="-171450" defTabSz="457200">
              <a:buFont typeface="Arial" panose="020B0604020202020204" pitchFamily="34" charset="0"/>
              <a:buChar char="•"/>
            </a:pPr>
            <a:r>
              <a:rPr lang="en-US" sz="1200" b="1" dirty="0">
                <a:solidFill>
                  <a:schemeClr val="bg2"/>
                </a:solidFill>
                <a:cs typeface="Arial"/>
              </a:rPr>
              <a:t>Specific organization and salesforce </a:t>
            </a:r>
            <a:r>
              <a:rPr lang="en-US" sz="1200" dirty="0">
                <a:solidFill>
                  <a:schemeClr val="bg2"/>
                </a:solidFill>
                <a:cs typeface="Arial"/>
              </a:rPr>
              <a:t>for each market segment</a:t>
            </a:r>
          </a:p>
        </p:txBody>
      </p:sp>
      <p:sp>
        <p:nvSpPr>
          <p:cNvPr id="15" name="TextBox 11"/>
          <p:cNvSpPr txBox="1"/>
          <p:nvPr/>
        </p:nvSpPr>
        <p:spPr>
          <a:xfrm>
            <a:off x="3497101" y="911785"/>
            <a:ext cx="3047633" cy="1208857"/>
          </a:xfrm>
          <a:prstGeom prst="rect">
            <a:avLst/>
          </a:prstGeom>
          <a:noFill/>
        </p:spPr>
        <p:txBody>
          <a:bodyPr wrap="square" lIns="0" tIns="0" rIns="0" bIns="0" numCol="1" spcCol="288000" rtlCol="0">
            <a:noAutofit/>
          </a:bodyPr>
          <a:lstStyle/>
          <a:p>
            <a:pPr marL="171450" indent="-171450" defTabSz="457200">
              <a:buFont typeface="Arial" panose="020B0604020202020204" pitchFamily="34" charset="0"/>
              <a:buChar char="•"/>
            </a:pPr>
            <a:r>
              <a:rPr lang="en-US" sz="1200" b="1" dirty="0">
                <a:solidFill>
                  <a:schemeClr val="bg2"/>
                </a:solidFill>
                <a:cs typeface="Arial"/>
              </a:rPr>
              <a:t>Solutions </a:t>
            </a:r>
            <a:r>
              <a:rPr lang="en-US" sz="1200" dirty="0">
                <a:solidFill>
                  <a:schemeClr val="bg2"/>
                </a:solidFill>
                <a:cs typeface="Arial"/>
              </a:rPr>
              <a:t>to the challenges of environmental protection, aesthetic design, comfort, ergonomics and safety</a:t>
            </a:r>
          </a:p>
          <a:p>
            <a:pPr marL="171450" indent="-171450" defTabSz="457200">
              <a:buFont typeface="Arial" panose="020B0604020202020204" pitchFamily="34" charset="0"/>
              <a:buChar char="•"/>
            </a:pPr>
            <a:endParaRPr lang="fr-FR" sz="1200" dirty="0" smtClean="0">
              <a:solidFill>
                <a:schemeClr val="bg2"/>
              </a:solidFill>
              <a:cs typeface="Arial"/>
            </a:endParaRPr>
          </a:p>
          <a:p>
            <a:pPr marL="171450" indent="-171450" defTabSz="457200">
              <a:buFont typeface="Arial" panose="020B0604020202020204" pitchFamily="34" charset="0"/>
              <a:buChar char="•"/>
            </a:pPr>
            <a:r>
              <a:rPr lang="en-US" sz="1200" b="1" dirty="0">
                <a:solidFill>
                  <a:schemeClr val="bg2"/>
                </a:solidFill>
                <a:cs typeface="Arial"/>
              </a:rPr>
              <a:t>Products and services </a:t>
            </a:r>
            <a:r>
              <a:rPr lang="en-US" sz="1200" dirty="0">
                <a:solidFill>
                  <a:schemeClr val="bg2"/>
                </a:solidFill>
                <a:cs typeface="Arial"/>
              </a:rPr>
              <a:t>tailored to the specifics of each local market and customer services that make the most of the opportunities provided by digital technology</a:t>
            </a:r>
          </a:p>
          <a:p>
            <a:pPr marL="171450" indent="-171450" defTabSz="457200">
              <a:buFont typeface="Arial" panose="020B0604020202020204" pitchFamily="34" charset="0"/>
              <a:buChar char="•"/>
            </a:pPr>
            <a:endParaRPr lang="fr-FR" sz="1200" dirty="0">
              <a:solidFill>
                <a:schemeClr val="bg2"/>
              </a:solidFill>
              <a:cs typeface="Arial"/>
            </a:endParaRPr>
          </a:p>
        </p:txBody>
      </p:sp>
      <p:sp>
        <p:nvSpPr>
          <p:cNvPr id="16" name="Title 1"/>
          <p:cNvSpPr txBox="1">
            <a:spLocks/>
          </p:cNvSpPr>
          <p:nvPr/>
        </p:nvSpPr>
        <p:spPr>
          <a:xfrm>
            <a:off x="6874941" y="78722"/>
            <a:ext cx="1437235" cy="401001"/>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110000"/>
              </a:lnSpc>
            </a:pPr>
            <a:r>
              <a:rPr lang="fr-FR" sz="1000" dirty="0" err="1" smtClean="0">
                <a:solidFill>
                  <a:prstClr val="white"/>
                </a:solidFill>
                <a:cs typeface="Arial"/>
              </a:rPr>
              <a:t>Approx</a:t>
            </a:r>
            <a:r>
              <a:rPr lang="fr-FR" sz="1000" dirty="0" smtClean="0">
                <a:solidFill>
                  <a:prstClr val="white"/>
                </a:solidFill>
                <a:cs typeface="Arial"/>
              </a:rPr>
              <a:t>. </a:t>
            </a:r>
            <a:r>
              <a:rPr lang="fr-FR" sz="1100" b="1" dirty="0" smtClean="0">
                <a:solidFill>
                  <a:prstClr val="white"/>
                </a:solidFill>
                <a:cs typeface="Arial"/>
              </a:rPr>
              <a:t>300</a:t>
            </a:r>
            <a:br>
              <a:rPr lang="fr-FR" sz="1100" b="1" dirty="0" smtClean="0">
                <a:solidFill>
                  <a:prstClr val="white"/>
                </a:solidFill>
                <a:cs typeface="Arial"/>
              </a:rPr>
            </a:br>
            <a:r>
              <a:rPr lang="fr-FR" sz="1100" b="1" dirty="0" smtClean="0">
                <a:solidFill>
                  <a:prstClr val="white"/>
                </a:solidFill>
                <a:cs typeface="Arial"/>
              </a:rPr>
              <a:t>MANUFACTURING FACILITIES</a:t>
            </a:r>
            <a:endParaRPr lang="fr-FR" sz="1700" dirty="0">
              <a:solidFill>
                <a:prstClr val="white"/>
              </a:solidFill>
              <a:cs typeface="Arial"/>
            </a:endParaRPr>
          </a:p>
        </p:txBody>
      </p:sp>
      <p:sp>
        <p:nvSpPr>
          <p:cNvPr id="17" name="Title 1"/>
          <p:cNvSpPr txBox="1">
            <a:spLocks/>
          </p:cNvSpPr>
          <p:nvPr/>
        </p:nvSpPr>
        <p:spPr>
          <a:xfrm>
            <a:off x="6883540" y="1316359"/>
            <a:ext cx="1428626" cy="355597"/>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dirty="0" smtClean="0">
                <a:solidFill>
                  <a:prstClr val="white"/>
                </a:solidFill>
                <a:cs typeface="Arial"/>
              </a:rPr>
              <a:t>Over</a:t>
            </a:r>
          </a:p>
          <a:p>
            <a:pPr algn="r"/>
            <a:r>
              <a:rPr lang="en-US" sz="1100" b="1" dirty="0" smtClean="0">
                <a:solidFill>
                  <a:prstClr val="white"/>
                </a:solidFill>
                <a:cs typeface="Arial"/>
              </a:rPr>
              <a:t>33,000 EMPLOYEES</a:t>
            </a:r>
            <a:endParaRPr lang="fr-FR" sz="1700" dirty="0">
              <a:solidFill>
                <a:prstClr val="white"/>
              </a:solidFill>
              <a:cs typeface="Arial"/>
            </a:endParaRPr>
          </a:p>
        </p:txBody>
      </p:sp>
      <p:sp>
        <p:nvSpPr>
          <p:cNvPr id="18" name="Title 1"/>
          <p:cNvSpPr txBox="1">
            <a:spLocks/>
          </p:cNvSpPr>
          <p:nvPr/>
        </p:nvSpPr>
        <p:spPr>
          <a:xfrm>
            <a:off x="7242582" y="1909522"/>
            <a:ext cx="1828802" cy="364946"/>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dirty="0" smtClean="0">
                <a:solidFill>
                  <a:prstClr val="white"/>
                </a:solidFill>
                <a:cs typeface="Arial"/>
              </a:rPr>
              <a:t>Sales and </a:t>
            </a:r>
            <a:r>
              <a:rPr lang="fr-FR" sz="1000" dirty="0" err="1" smtClean="0">
                <a:solidFill>
                  <a:prstClr val="white"/>
                </a:solidFill>
                <a:cs typeface="Arial"/>
              </a:rPr>
              <a:t>manufacturing</a:t>
            </a:r>
            <a:r>
              <a:rPr lang="fr-FR" sz="1000" dirty="0" smtClean="0">
                <a:solidFill>
                  <a:prstClr val="white"/>
                </a:solidFill>
                <a:cs typeface="Arial"/>
              </a:rPr>
              <a:t> </a:t>
            </a:r>
            <a:r>
              <a:rPr lang="fr-FR" sz="1000" dirty="0" err="1" smtClean="0">
                <a:solidFill>
                  <a:prstClr val="white"/>
                </a:solidFill>
                <a:cs typeface="Arial"/>
              </a:rPr>
              <a:t>operations</a:t>
            </a:r>
            <a:r>
              <a:rPr lang="fr-FR" sz="1000" dirty="0" smtClean="0">
                <a:solidFill>
                  <a:prstClr val="white"/>
                </a:solidFill>
                <a:cs typeface="Arial"/>
              </a:rPr>
              <a:t> in </a:t>
            </a:r>
            <a:r>
              <a:rPr lang="fr-FR" sz="1100" b="1" dirty="0" smtClean="0">
                <a:solidFill>
                  <a:prstClr val="white"/>
                </a:solidFill>
                <a:cs typeface="Arial"/>
              </a:rPr>
              <a:t>42 COUNTRIES</a:t>
            </a:r>
            <a:endParaRPr lang="fr-FR" sz="1700" dirty="0">
              <a:solidFill>
                <a:prstClr val="white"/>
              </a:solidFill>
              <a:cs typeface="Arial"/>
            </a:endParaRPr>
          </a:p>
        </p:txBody>
      </p:sp>
      <p:pic>
        <p:nvPicPr>
          <p:cNvPr id="19" name="Picture 37"/>
          <p:cNvPicPr>
            <a:picLocks noChangeAspect="1"/>
          </p:cNvPicPr>
          <p:nvPr/>
        </p:nvPicPr>
        <p:blipFill>
          <a:blip r:embed="rId8"/>
          <a:stretch>
            <a:fillRect/>
          </a:stretch>
        </p:blipFill>
        <p:spPr>
          <a:xfrm>
            <a:off x="8542734" y="2384184"/>
            <a:ext cx="486325" cy="412942"/>
          </a:xfrm>
          <a:prstGeom prst="rect">
            <a:avLst/>
          </a:prstGeom>
        </p:spPr>
      </p:pic>
      <p:pic>
        <p:nvPicPr>
          <p:cNvPr id="20" name="Picture 38"/>
          <p:cNvPicPr>
            <a:picLocks noChangeAspect="1"/>
          </p:cNvPicPr>
          <p:nvPr/>
        </p:nvPicPr>
        <p:blipFill>
          <a:blip r:embed="rId9"/>
          <a:stretch>
            <a:fillRect/>
          </a:stretch>
        </p:blipFill>
        <p:spPr>
          <a:xfrm>
            <a:off x="6874941" y="1854368"/>
            <a:ext cx="283633" cy="405406"/>
          </a:xfrm>
          <a:prstGeom prst="rect">
            <a:avLst/>
          </a:prstGeom>
        </p:spPr>
      </p:pic>
      <p:sp>
        <p:nvSpPr>
          <p:cNvPr id="21" name="Title 1"/>
          <p:cNvSpPr txBox="1">
            <a:spLocks/>
          </p:cNvSpPr>
          <p:nvPr/>
        </p:nvSpPr>
        <p:spPr>
          <a:xfrm>
            <a:off x="6845391" y="2523103"/>
            <a:ext cx="1581316" cy="184747"/>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000" dirty="0" smtClean="0">
                <a:solidFill>
                  <a:prstClr val="white"/>
                </a:solidFill>
                <a:cs typeface="Arial"/>
              </a:rPr>
              <a:t>Sales </a:t>
            </a:r>
            <a:r>
              <a:rPr lang="en-US" sz="1100" b="1" dirty="0" smtClean="0">
                <a:solidFill>
                  <a:prstClr val="white"/>
                </a:solidFill>
                <a:cs typeface="Arial"/>
              </a:rPr>
              <a:t>€5.4bn</a:t>
            </a:r>
          </a:p>
        </p:txBody>
      </p:sp>
      <p:pic>
        <p:nvPicPr>
          <p:cNvPr id="22" name="Image 21"/>
          <p:cNvPicPr>
            <a:picLocks noChangeAspect="1"/>
          </p:cNvPicPr>
          <p:nvPr/>
        </p:nvPicPr>
        <p:blipFill>
          <a:blip r:embed="rId10"/>
          <a:stretch>
            <a:fillRect/>
          </a:stretch>
        </p:blipFill>
        <p:spPr>
          <a:xfrm>
            <a:off x="8455085" y="1263792"/>
            <a:ext cx="500408" cy="346699"/>
          </a:xfrm>
          <a:prstGeom prst="rect">
            <a:avLst/>
          </a:prstGeom>
        </p:spPr>
      </p:pic>
      <p:pic>
        <p:nvPicPr>
          <p:cNvPr id="23" name="Image 22"/>
          <p:cNvPicPr>
            <a:picLocks noChangeAspect="1"/>
          </p:cNvPicPr>
          <p:nvPr/>
        </p:nvPicPr>
        <p:blipFill>
          <a:blip r:embed="rId11"/>
          <a:stretch>
            <a:fillRect/>
          </a:stretch>
        </p:blipFill>
        <p:spPr>
          <a:xfrm>
            <a:off x="8418250" y="78717"/>
            <a:ext cx="537253" cy="338790"/>
          </a:xfrm>
          <a:prstGeom prst="rect">
            <a:avLst/>
          </a:prstGeom>
        </p:spPr>
      </p:pic>
      <p:sp>
        <p:nvSpPr>
          <p:cNvPr id="24" name="Title 1"/>
          <p:cNvSpPr txBox="1">
            <a:spLocks/>
          </p:cNvSpPr>
          <p:nvPr/>
        </p:nvSpPr>
        <p:spPr>
          <a:xfrm>
            <a:off x="7242592" y="718980"/>
            <a:ext cx="1069574" cy="370399"/>
          </a:xfrm>
          <a:prstGeom prst="rect">
            <a:avLst/>
          </a:prstGeom>
        </p:spPr>
        <p:txBody>
          <a:bodyPr vert="horz" lIns="0" tIns="0" rIns="0" bIns="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a:solidFill>
                  <a:prstClr val="white"/>
                </a:solidFill>
                <a:cs typeface="Arial"/>
              </a:rPr>
              <a:t>#</a:t>
            </a:r>
            <a:r>
              <a:rPr lang="fr-FR" sz="1100" b="1" dirty="0" smtClean="0">
                <a:solidFill>
                  <a:prstClr val="white"/>
                </a:solidFill>
                <a:cs typeface="Arial"/>
              </a:rPr>
              <a:t>1 </a:t>
            </a:r>
            <a:r>
              <a:rPr lang="fr-FR" sz="1000" dirty="0" smtClean="0">
                <a:solidFill>
                  <a:prstClr val="white"/>
                </a:solidFill>
                <a:cs typeface="Arial"/>
              </a:rPr>
              <a:t>in Europe</a:t>
            </a:r>
          </a:p>
          <a:p>
            <a:pPr algn="l"/>
            <a:r>
              <a:rPr lang="fr-FR" sz="1100" b="1" dirty="0" smtClean="0">
                <a:solidFill>
                  <a:prstClr val="white"/>
                </a:solidFill>
                <a:cs typeface="Arial"/>
              </a:rPr>
              <a:t>#2 </a:t>
            </a:r>
            <a:r>
              <a:rPr lang="fr-FR" sz="1000" dirty="0" err="1" smtClean="0">
                <a:solidFill>
                  <a:prstClr val="white"/>
                </a:solidFill>
                <a:cs typeface="Arial"/>
              </a:rPr>
              <a:t>worldwide</a:t>
            </a:r>
            <a:endParaRPr lang="fr-FR" sz="1000" dirty="0">
              <a:solidFill>
                <a:prstClr val="white"/>
              </a:solidFill>
              <a:cs typeface="Arial"/>
            </a:endParaRPr>
          </a:p>
        </p:txBody>
      </p:sp>
      <p:pic>
        <p:nvPicPr>
          <p:cNvPr id="25" name="Image 24"/>
          <p:cNvPicPr>
            <a:picLocks noChangeAspect="1"/>
          </p:cNvPicPr>
          <p:nvPr/>
        </p:nvPicPr>
        <p:blipFill>
          <a:blip r:embed="rId12"/>
          <a:stretch>
            <a:fillRect/>
          </a:stretch>
        </p:blipFill>
        <p:spPr>
          <a:xfrm>
            <a:off x="6874936" y="623076"/>
            <a:ext cx="300929" cy="458194"/>
          </a:xfrm>
          <a:prstGeom prst="rect">
            <a:avLst/>
          </a:prstGeom>
        </p:spPr>
      </p:pic>
    </p:spTree>
    <p:extLst>
      <p:ext uri="{BB962C8B-B14F-4D97-AF65-F5344CB8AC3E}">
        <p14:creationId xmlns:p14="http://schemas.microsoft.com/office/powerpoint/2010/main" val="422499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re 52"/>
          <p:cNvSpPr>
            <a:spLocks noGrp="1"/>
          </p:cNvSpPr>
          <p:nvPr>
            <p:ph type="title"/>
          </p:nvPr>
        </p:nvSpPr>
        <p:spPr/>
        <p:txBody>
          <a:bodyPr/>
          <a:lstStyle/>
          <a:p>
            <a:r>
              <a:rPr lang="fr-FR" dirty="0" smtClean="0">
                <a:latin typeface="+mn-lt"/>
              </a:rPr>
              <a:t>How to </a:t>
            </a:r>
            <a:r>
              <a:rPr lang="fr-FR" dirty="0" err="1" smtClean="0">
                <a:latin typeface="+mn-lt"/>
              </a:rPr>
              <a:t>make</a:t>
            </a:r>
            <a:r>
              <a:rPr lang="fr-FR" dirty="0" smtClean="0">
                <a:latin typeface="+mn-lt"/>
              </a:rPr>
              <a:t> glass ?</a:t>
            </a:r>
            <a:endParaRPr lang="fr-FR" dirty="0">
              <a:latin typeface="+mn-lt"/>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157288"/>
            <a:ext cx="152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https://encrypted-tbn3.gstatic.com/images?q=tbn:ANd9GcQKqCn3tUz4QOUN8zV8IZrfT5ItAJtIs4LzPrzaMG34QJnsUbOsHOy15r1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13" y="1365251"/>
            <a:ext cx="12858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424098" y="2228851"/>
            <a:ext cx="7393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5"/>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6"/>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7"/>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algn="ctr" eaLnBrk="1" hangingPunct="1">
              <a:lnSpc>
                <a:spcPct val="100000"/>
              </a:lnSpc>
              <a:spcBef>
                <a:spcPct val="0"/>
              </a:spcBef>
              <a:buSzTx/>
              <a:buFontTx/>
              <a:buNone/>
            </a:pPr>
            <a:r>
              <a:rPr lang="en-GB" altLang="fr-FR" sz="1600">
                <a:solidFill>
                  <a:srgbClr val="13276F"/>
                </a:solidFill>
                <a:latin typeface="+mn-lt"/>
              </a:rPr>
              <a:t>Sand</a:t>
            </a:r>
            <a:br>
              <a:rPr lang="en-GB" altLang="fr-FR" sz="1600">
                <a:solidFill>
                  <a:srgbClr val="13276F"/>
                </a:solidFill>
                <a:latin typeface="+mn-lt"/>
              </a:rPr>
            </a:b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SiO</a:t>
            </a:r>
            <a:r>
              <a:rPr lang="en-GB" altLang="fr-FR" sz="1600" baseline="-25000">
                <a:solidFill>
                  <a:srgbClr val="13276F"/>
                </a:solidFill>
                <a:latin typeface="+mn-lt"/>
              </a:rPr>
              <a:t>2</a:t>
            </a: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700 kg</a:t>
            </a:r>
          </a:p>
        </p:txBody>
      </p:sp>
      <p:pic>
        <p:nvPicPr>
          <p:cNvPr id="6" name="Picture 9" descr="Sodium Carbonate Anhydrou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2750" y="1120776"/>
            <a:ext cx="9747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9">
            <a:extLst>
              <a:ext uri="{28A0092B-C50C-407E-A947-70E740481C1C}">
                <a14:useLocalDpi xmlns:a14="http://schemas.microsoft.com/office/drawing/2010/main" val="0"/>
              </a:ext>
            </a:extLst>
          </a:blip>
          <a:srcRect b="19318"/>
          <a:stretch>
            <a:fillRect/>
          </a:stretch>
        </p:blipFill>
        <p:spPr bwMode="auto">
          <a:xfrm>
            <a:off x="4351338" y="1317626"/>
            <a:ext cx="647700"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1"/>
          <p:cNvSpPr txBox="1">
            <a:spLocks noChangeArrowheads="1"/>
          </p:cNvSpPr>
          <p:nvPr/>
        </p:nvSpPr>
        <p:spPr bwMode="auto">
          <a:xfrm>
            <a:off x="1646988" y="2228851"/>
            <a:ext cx="10462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5"/>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6"/>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7"/>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algn="ctr" eaLnBrk="1" hangingPunct="1">
              <a:lnSpc>
                <a:spcPct val="100000"/>
              </a:lnSpc>
              <a:spcBef>
                <a:spcPct val="0"/>
              </a:spcBef>
              <a:buSzTx/>
              <a:buFontTx/>
              <a:buNone/>
            </a:pPr>
            <a:r>
              <a:rPr lang="en-GB" altLang="fr-FR" sz="1600" dirty="0">
                <a:solidFill>
                  <a:srgbClr val="13276F"/>
                </a:solidFill>
                <a:latin typeface="+mn-lt"/>
              </a:rPr>
              <a:t>Sodium </a:t>
            </a:r>
            <a:br>
              <a:rPr lang="en-GB" altLang="fr-FR" sz="1600" dirty="0">
                <a:solidFill>
                  <a:srgbClr val="13276F"/>
                </a:solidFill>
                <a:latin typeface="+mn-lt"/>
              </a:rPr>
            </a:br>
            <a:r>
              <a:rPr lang="en-GB" altLang="fr-FR" sz="1600" dirty="0">
                <a:solidFill>
                  <a:srgbClr val="13276F"/>
                </a:solidFill>
                <a:latin typeface="+mn-lt"/>
              </a:rPr>
              <a:t>carbonate</a:t>
            </a:r>
            <a:br>
              <a:rPr lang="en-GB" altLang="fr-FR" sz="1600" dirty="0">
                <a:solidFill>
                  <a:srgbClr val="13276F"/>
                </a:solidFill>
                <a:latin typeface="+mn-lt"/>
              </a:rPr>
            </a:br>
            <a:r>
              <a:rPr lang="en-GB" altLang="fr-FR" sz="1600" dirty="0">
                <a:solidFill>
                  <a:srgbClr val="13276F"/>
                </a:solidFill>
                <a:latin typeface="+mn-lt"/>
              </a:rPr>
              <a:t/>
            </a:r>
            <a:br>
              <a:rPr lang="en-GB" altLang="fr-FR" sz="1600" dirty="0">
                <a:solidFill>
                  <a:srgbClr val="13276F"/>
                </a:solidFill>
                <a:latin typeface="+mn-lt"/>
              </a:rPr>
            </a:br>
            <a:r>
              <a:rPr lang="en-GB" altLang="fr-FR" sz="1600" dirty="0">
                <a:solidFill>
                  <a:srgbClr val="13276F"/>
                </a:solidFill>
                <a:latin typeface="+mn-lt"/>
              </a:rPr>
              <a:t>Na</a:t>
            </a:r>
            <a:r>
              <a:rPr lang="en-GB" altLang="fr-FR" sz="1600" baseline="-25000" dirty="0">
                <a:solidFill>
                  <a:srgbClr val="13276F"/>
                </a:solidFill>
                <a:latin typeface="+mn-lt"/>
              </a:rPr>
              <a:t>2</a:t>
            </a:r>
            <a:r>
              <a:rPr lang="en-GB" altLang="fr-FR" sz="1600" dirty="0">
                <a:solidFill>
                  <a:srgbClr val="13276F"/>
                </a:solidFill>
                <a:latin typeface="+mn-lt"/>
              </a:rPr>
              <a:t>CO</a:t>
            </a:r>
            <a:r>
              <a:rPr lang="en-GB" altLang="fr-FR" sz="1600" baseline="-25000" dirty="0">
                <a:solidFill>
                  <a:srgbClr val="13276F"/>
                </a:solidFill>
                <a:latin typeface="+mn-lt"/>
              </a:rPr>
              <a:t>3</a:t>
            </a:r>
            <a:r>
              <a:rPr lang="en-GB" altLang="fr-FR" sz="1600" dirty="0">
                <a:solidFill>
                  <a:srgbClr val="13276F"/>
                </a:solidFill>
                <a:latin typeface="+mn-lt"/>
              </a:rPr>
              <a:t/>
            </a:r>
            <a:br>
              <a:rPr lang="en-GB" altLang="fr-FR" sz="1600" dirty="0">
                <a:solidFill>
                  <a:srgbClr val="13276F"/>
                </a:solidFill>
                <a:latin typeface="+mn-lt"/>
              </a:rPr>
            </a:br>
            <a:r>
              <a:rPr lang="en-GB" altLang="fr-FR" sz="1600" dirty="0">
                <a:solidFill>
                  <a:srgbClr val="13276F"/>
                </a:solidFill>
                <a:latin typeface="+mn-lt"/>
              </a:rPr>
              <a:t>250 kg</a:t>
            </a:r>
          </a:p>
        </p:txBody>
      </p:sp>
      <p:sp>
        <p:nvSpPr>
          <p:cNvPr id="9" name="TextBox 12"/>
          <p:cNvSpPr txBox="1">
            <a:spLocks noChangeArrowheads="1"/>
          </p:cNvSpPr>
          <p:nvPr/>
        </p:nvSpPr>
        <p:spPr bwMode="auto">
          <a:xfrm>
            <a:off x="3121827" y="2228851"/>
            <a:ext cx="10620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5"/>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6"/>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7"/>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algn="ctr" eaLnBrk="1" hangingPunct="1">
              <a:lnSpc>
                <a:spcPct val="100000"/>
              </a:lnSpc>
              <a:spcBef>
                <a:spcPct val="0"/>
              </a:spcBef>
              <a:buSzTx/>
              <a:buFontTx/>
              <a:buNone/>
            </a:pPr>
            <a:r>
              <a:rPr lang="en-GB" altLang="fr-FR" sz="1600">
                <a:solidFill>
                  <a:srgbClr val="13276F"/>
                </a:solidFill>
                <a:latin typeface="+mn-lt"/>
              </a:rPr>
              <a:t>Limestone</a:t>
            </a:r>
            <a:br>
              <a:rPr lang="en-GB" altLang="fr-FR" sz="1600">
                <a:solidFill>
                  <a:srgbClr val="13276F"/>
                </a:solidFill>
                <a:latin typeface="+mn-lt"/>
              </a:rPr>
            </a:b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CaCO</a:t>
            </a:r>
            <a:r>
              <a:rPr lang="en-GB" altLang="fr-FR" sz="1600" baseline="-25000">
                <a:solidFill>
                  <a:srgbClr val="13276F"/>
                </a:solidFill>
                <a:latin typeface="+mn-lt"/>
              </a:rPr>
              <a:t>3</a:t>
            </a: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200 kg</a:t>
            </a:r>
          </a:p>
        </p:txBody>
      </p:sp>
      <p:sp>
        <p:nvSpPr>
          <p:cNvPr id="10" name="TextBox 13"/>
          <p:cNvSpPr txBox="1">
            <a:spLocks noChangeArrowheads="1"/>
          </p:cNvSpPr>
          <p:nvPr/>
        </p:nvSpPr>
        <p:spPr bwMode="auto">
          <a:xfrm>
            <a:off x="4372551" y="2228851"/>
            <a:ext cx="7608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5"/>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6"/>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7"/>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algn="ctr" eaLnBrk="1" hangingPunct="1">
              <a:lnSpc>
                <a:spcPct val="100000"/>
              </a:lnSpc>
              <a:spcBef>
                <a:spcPct val="0"/>
              </a:spcBef>
              <a:buSzTx/>
              <a:buFontTx/>
              <a:buNone/>
            </a:pPr>
            <a:r>
              <a:rPr lang="en-GB" altLang="fr-FR" sz="1600">
                <a:solidFill>
                  <a:srgbClr val="13276F"/>
                </a:solidFill>
                <a:latin typeface="+mn-lt"/>
              </a:rPr>
              <a:t>Others</a:t>
            </a:r>
            <a:br>
              <a:rPr lang="en-GB" altLang="fr-FR" sz="1600">
                <a:solidFill>
                  <a:srgbClr val="13276F"/>
                </a:solidFill>
                <a:latin typeface="+mn-lt"/>
              </a:rPr>
            </a:b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 </a:t>
            </a:r>
            <a:br>
              <a:rPr lang="en-GB" altLang="fr-FR" sz="1600">
                <a:solidFill>
                  <a:srgbClr val="13276F"/>
                </a:solidFill>
                <a:latin typeface="+mn-lt"/>
              </a:rPr>
            </a:br>
            <a:r>
              <a:rPr lang="en-GB" altLang="fr-FR" sz="1600">
                <a:solidFill>
                  <a:srgbClr val="13276F"/>
                </a:solidFill>
                <a:latin typeface="+mn-lt"/>
              </a:rPr>
              <a:t>50 kg</a:t>
            </a:r>
          </a:p>
        </p:txBody>
      </p:sp>
      <p:sp>
        <p:nvSpPr>
          <p:cNvPr id="11" name="Plus 10"/>
          <p:cNvSpPr/>
          <p:nvPr/>
        </p:nvSpPr>
        <p:spPr>
          <a:xfrm>
            <a:off x="1411288" y="1468438"/>
            <a:ext cx="347662" cy="371475"/>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Plus 11"/>
          <p:cNvSpPr/>
          <p:nvPr/>
        </p:nvSpPr>
        <p:spPr>
          <a:xfrm>
            <a:off x="2657475" y="1468438"/>
            <a:ext cx="347663" cy="371475"/>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Plus 12"/>
          <p:cNvSpPr/>
          <p:nvPr/>
        </p:nvSpPr>
        <p:spPr>
          <a:xfrm>
            <a:off x="4046538" y="1468438"/>
            <a:ext cx="349250" cy="371475"/>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ight Arrow 5"/>
          <p:cNvSpPr/>
          <p:nvPr/>
        </p:nvSpPr>
        <p:spPr>
          <a:xfrm>
            <a:off x="5287963" y="1812926"/>
            <a:ext cx="960437" cy="290512"/>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 name="Picture 13"/>
          <p:cNvPicPr>
            <a:picLocks noChangeAspect="1" noChangeArrowheads="1"/>
          </p:cNvPicPr>
          <p:nvPr/>
        </p:nvPicPr>
        <p:blipFill>
          <a:blip r:embed="rId10">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233988" y="384176"/>
            <a:ext cx="10668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VERRE A VIN 19 CL"/>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07100" y="855663"/>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1"/>
          <p:cNvSpPr txBox="1">
            <a:spLocks noChangeArrowheads="1"/>
          </p:cNvSpPr>
          <p:nvPr/>
        </p:nvSpPr>
        <p:spPr bwMode="auto">
          <a:xfrm>
            <a:off x="6395769" y="2474913"/>
            <a:ext cx="8435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5"/>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6"/>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7"/>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algn="ctr" eaLnBrk="1" hangingPunct="1">
              <a:lnSpc>
                <a:spcPct val="100000"/>
              </a:lnSpc>
              <a:spcBef>
                <a:spcPct val="0"/>
              </a:spcBef>
              <a:buSzTx/>
              <a:buFontTx/>
              <a:buNone/>
            </a:pPr>
            <a:r>
              <a:rPr lang="en-GB" altLang="fr-FR" sz="1600">
                <a:solidFill>
                  <a:srgbClr val="13276F"/>
                </a:solidFill>
                <a:latin typeface="+mn-lt"/>
              </a:rPr>
              <a:t>Glass</a:t>
            </a:r>
            <a:br>
              <a:rPr lang="en-GB" altLang="fr-FR" sz="1600">
                <a:solidFill>
                  <a:srgbClr val="13276F"/>
                </a:solidFill>
                <a:latin typeface="+mn-lt"/>
              </a:rPr>
            </a:b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 </a:t>
            </a:r>
            <a:br>
              <a:rPr lang="en-GB" altLang="fr-FR" sz="1600">
                <a:solidFill>
                  <a:srgbClr val="13276F"/>
                </a:solidFill>
                <a:latin typeface="+mn-lt"/>
              </a:rPr>
            </a:br>
            <a:r>
              <a:rPr lang="en-GB" altLang="fr-FR" sz="1600">
                <a:solidFill>
                  <a:srgbClr val="13276F"/>
                </a:solidFill>
                <a:latin typeface="+mn-lt"/>
              </a:rPr>
              <a:t>1000 kg</a:t>
            </a:r>
          </a:p>
        </p:txBody>
      </p:sp>
      <p:sp>
        <p:nvSpPr>
          <p:cNvPr id="18" name="Plus 17"/>
          <p:cNvSpPr/>
          <p:nvPr/>
        </p:nvSpPr>
        <p:spPr>
          <a:xfrm>
            <a:off x="7304088" y="1455738"/>
            <a:ext cx="347662" cy="371475"/>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TextBox 25"/>
          <p:cNvSpPr txBox="1">
            <a:spLocks noChangeArrowheads="1"/>
          </p:cNvSpPr>
          <p:nvPr/>
        </p:nvSpPr>
        <p:spPr bwMode="auto">
          <a:xfrm>
            <a:off x="7827404" y="2474913"/>
            <a:ext cx="7393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5"/>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6"/>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7"/>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algn="ctr" eaLnBrk="1" hangingPunct="1">
              <a:lnSpc>
                <a:spcPct val="100000"/>
              </a:lnSpc>
              <a:spcBef>
                <a:spcPct val="0"/>
              </a:spcBef>
              <a:buSzTx/>
              <a:buFontTx/>
              <a:buNone/>
            </a:pPr>
            <a:r>
              <a:rPr lang="en-GB" altLang="fr-FR" sz="1600">
                <a:solidFill>
                  <a:srgbClr val="13276F"/>
                </a:solidFill>
                <a:latin typeface="+mn-lt"/>
              </a:rPr>
              <a:t>CO</a:t>
            </a:r>
            <a:r>
              <a:rPr lang="en-GB" altLang="fr-FR" sz="1600" baseline="-25000">
                <a:solidFill>
                  <a:srgbClr val="13276F"/>
                </a:solidFill>
                <a:latin typeface="+mn-lt"/>
              </a:rPr>
              <a:t>2</a:t>
            </a: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
            </a:r>
            <a:br>
              <a:rPr lang="en-GB" altLang="fr-FR" sz="1600">
                <a:solidFill>
                  <a:srgbClr val="13276F"/>
                </a:solidFill>
                <a:latin typeface="+mn-lt"/>
              </a:rPr>
            </a:br>
            <a:r>
              <a:rPr lang="en-GB" altLang="fr-FR" sz="1600">
                <a:solidFill>
                  <a:srgbClr val="13276F"/>
                </a:solidFill>
                <a:latin typeface="+mn-lt"/>
              </a:rPr>
              <a:t/>
            </a:r>
            <a:br>
              <a:rPr lang="en-GB" altLang="fr-FR" sz="1600">
                <a:solidFill>
                  <a:srgbClr val="13276F"/>
                </a:solidFill>
                <a:latin typeface="+mn-lt"/>
              </a:rPr>
            </a:br>
            <a:r>
              <a:rPr lang="en-GB" altLang="fr-FR" sz="1600">
                <a:solidFill>
                  <a:srgbClr val="FF0000"/>
                </a:solidFill>
                <a:latin typeface="+mn-lt"/>
              </a:rPr>
              <a:t>200 kg</a:t>
            </a:r>
          </a:p>
        </p:txBody>
      </p:sp>
      <p:grpSp>
        <p:nvGrpSpPr>
          <p:cNvPr id="20" name="Group 1"/>
          <p:cNvGrpSpPr>
            <a:grpSpLocks/>
          </p:cNvGrpSpPr>
          <p:nvPr/>
        </p:nvGrpSpPr>
        <p:grpSpPr bwMode="auto">
          <a:xfrm>
            <a:off x="7577138" y="741363"/>
            <a:ext cx="1238250" cy="1420813"/>
            <a:chOff x="7438206" y="1194087"/>
            <a:chExt cx="1238250" cy="1420957"/>
          </a:xfrm>
        </p:grpSpPr>
        <p:pic>
          <p:nvPicPr>
            <p:cNvPr id="21" name="Picture 17" descr="modèle moléculai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8206" y="1548243"/>
              <a:ext cx="12382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Up Arrow 7"/>
            <p:cNvSpPr/>
            <p:nvPr/>
          </p:nvSpPr>
          <p:spPr>
            <a:xfrm>
              <a:off x="7714431" y="1194087"/>
              <a:ext cx="360362" cy="5763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Text Box 8"/>
          <p:cNvSpPr txBox="1">
            <a:spLocks noChangeArrowheads="1"/>
          </p:cNvSpPr>
          <p:nvPr/>
        </p:nvSpPr>
        <p:spPr bwMode="auto">
          <a:xfrm>
            <a:off x="346075" y="3966314"/>
            <a:ext cx="8658225" cy="5286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90000"/>
              </a:lnSpc>
              <a:spcBef>
                <a:spcPct val="40000"/>
              </a:spcBef>
              <a:buSzPct val="120000"/>
              <a:buBlip>
                <a:blip r:embed="rId5"/>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6"/>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7"/>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algn="ctr" eaLnBrk="1" hangingPunct="1">
              <a:lnSpc>
                <a:spcPct val="100000"/>
              </a:lnSpc>
              <a:spcBef>
                <a:spcPct val="50000"/>
              </a:spcBef>
              <a:buSzTx/>
              <a:buFontTx/>
              <a:buNone/>
            </a:pPr>
            <a:r>
              <a:rPr lang="fr-FR" altLang="fr-FR" dirty="0">
                <a:solidFill>
                  <a:srgbClr val="13276F"/>
                </a:solidFill>
                <a:latin typeface="+mn-lt"/>
              </a:rPr>
              <a:t>SiO</a:t>
            </a:r>
            <a:r>
              <a:rPr lang="fr-FR" altLang="fr-FR" baseline="-25000" dirty="0">
                <a:solidFill>
                  <a:srgbClr val="13276F"/>
                </a:solidFill>
                <a:latin typeface="+mn-lt"/>
              </a:rPr>
              <a:t>2</a:t>
            </a:r>
            <a:r>
              <a:rPr lang="fr-FR" altLang="fr-FR" dirty="0">
                <a:solidFill>
                  <a:srgbClr val="13276F"/>
                </a:solidFill>
                <a:latin typeface="+mn-lt"/>
              </a:rPr>
              <a:t> + Carbonates + </a:t>
            </a:r>
            <a:r>
              <a:rPr lang="el-GR" altLang="fr-FR" sz="2400" dirty="0">
                <a:solidFill>
                  <a:srgbClr val="13276F"/>
                </a:solidFill>
                <a:latin typeface="+mn-lt"/>
              </a:rPr>
              <a:t>ε</a:t>
            </a:r>
            <a:r>
              <a:rPr lang="fr-FR" altLang="fr-FR" dirty="0">
                <a:solidFill>
                  <a:srgbClr val="13276F"/>
                </a:solidFill>
                <a:latin typeface="+mn-lt"/>
              </a:rPr>
              <a:t> </a:t>
            </a:r>
            <a:r>
              <a:rPr lang="fr-FR" altLang="fr-FR" dirty="0">
                <a:solidFill>
                  <a:srgbClr val="13276F"/>
                </a:solidFill>
                <a:latin typeface="+mn-lt"/>
                <a:sym typeface="Wingdings" pitchFamily="2" charset="2"/>
              </a:rPr>
              <a:t> Silicate + CO</a:t>
            </a:r>
            <a:r>
              <a:rPr lang="fr-FR" altLang="fr-FR" baseline="-25000" dirty="0">
                <a:solidFill>
                  <a:srgbClr val="13276F"/>
                </a:solidFill>
                <a:latin typeface="+mn-lt"/>
                <a:sym typeface="Wingdings" pitchFamily="2" charset="2"/>
              </a:rPr>
              <a:t>2</a:t>
            </a:r>
            <a:endParaRPr lang="fr-FR" altLang="fr-FR" baseline="-25000" dirty="0">
              <a:solidFill>
                <a:srgbClr val="13276F"/>
              </a:solidFill>
              <a:latin typeface="+mn-lt"/>
            </a:endParaRPr>
          </a:p>
        </p:txBody>
      </p:sp>
      <p:sp>
        <p:nvSpPr>
          <p:cNvPr id="24" name="Espace réservé du numéro de diapositive 3"/>
          <p:cNvSpPr>
            <a:spLocks noGrp="1"/>
          </p:cNvSpPr>
          <p:nvPr>
            <p:ph type="sldNum" sz="quarter" idx="4"/>
          </p:nvPr>
        </p:nvSpPr>
        <p:spPr>
          <a:xfrm>
            <a:off x="0" y="4970475"/>
            <a:ext cx="504000" cy="123111"/>
          </a:xfrm>
        </p:spPr>
        <p:txBody>
          <a:bodyPr/>
          <a:lstStyle/>
          <a:p>
            <a:fld id="{DD52E7CA-940C-4B6E-9E73-0245BA95FC91}" type="slidenum">
              <a:rPr lang="fr-FR" smtClean="0">
                <a:latin typeface="+mn-lt"/>
              </a:rPr>
              <a:pPr/>
              <a:t>17</a:t>
            </a:fld>
            <a:endParaRPr lang="fr-FR" dirty="0">
              <a:latin typeface="+mn-lt"/>
            </a:endParaRPr>
          </a:p>
        </p:txBody>
      </p:sp>
    </p:spTree>
    <p:extLst>
      <p:ext uri="{BB962C8B-B14F-4D97-AF65-F5344CB8AC3E}">
        <p14:creationId xmlns:p14="http://schemas.microsoft.com/office/powerpoint/2010/main" val="119307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mn-lt"/>
              </a:rPr>
              <a:t>How to </a:t>
            </a:r>
            <a:r>
              <a:rPr lang="fr-FR" dirty="0" err="1" smtClean="0">
                <a:latin typeface="+mn-lt"/>
              </a:rPr>
              <a:t>make</a:t>
            </a:r>
            <a:r>
              <a:rPr lang="fr-FR" dirty="0" smtClean="0">
                <a:latin typeface="+mn-lt"/>
              </a:rPr>
              <a:t> glass ?</a:t>
            </a:r>
            <a:endParaRPr lang="en-GB" dirty="0">
              <a:latin typeface="+mn-lt"/>
            </a:endParaRPr>
          </a:p>
        </p:txBody>
      </p:sp>
      <p:sp>
        <p:nvSpPr>
          <p:cNvPr id="3" name="Espace réservé du contenu 2"/>
          <p:cNvSpPr>
            <a:spLocks noGrp="1"/>
          </p:cNvSpPr>
          <p:nvPr>
            <p:ph sz="quarter" idx="10"/>
          </p:nvPr>
        </p:nvSpPr>
        <p:spPr>
          <a:xfrm>
            <a:off x="556437" y="788079"/>
            <a:ext cx="8020823" cy="2648855"/>
          </a:xfrm>
          <a:prstGeom prst="rect">
            <a:avLst/>
          </a:prstGeom>
        </p:spPr>
        <p:txBody>
          <a:bodyPr/>
          <a:lstStyle/>
          <a:p>
            <a:endParaRPr lang="fr-FR">
              <a:latin typeface="+mn-lt"/>
            </a:endParaRPr>
          </a:p>
        </p:txBody>
      </p:sp>
      <p:grpSp>
        <p:nvGrpSpPr>
          <p:cNvPr id="4" name="Group 5"/>
          <p:cNvGrpSpPr>
            <a:grpSpLocks/>
          </p:cNvGrpSpPr>
          <p:nvPr/>
        </p:nvGrpSpPr>
        <p:grpSpPr bwMode="auto">
          <a:xfrm>
            <a:off x="70073" y="479259"/>
            <a:ext cx="9012237" cy="4036707"/>
            <a:chOff x="-19455" y="680936"/>
            <a:chExt cx="9182910" cy="5136204"/>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2"/>
            <p:cNvSpPr/>
            <p:nvPr/>
          </p:nvSpPr>
          <p:spPr>
            <a:xfrm>
              <a:off x="-19455" y="680936"/>
              <a:ext cx="9182910" cy="5136204"/>
            </a:xfrm>
            <a:custGeom>
              <a:avLst/>
              <a:gdLst>
                <a:gd name="connsiteX0" fmla="*/ 7577846 w 9182910"/>
                <a:gd name="connsiteY0" fmla="*/ 0 h 5136204"/>
                <a:gd name="connsiteX1" fmla="*/ 0 w 9182910"/>
                <a:gd name="connsiteY1" fmla="*/ 0 h 5136204"/>
                <a:gd name="connsiteX2" fmla="*/ 0 w 9182910"/>
                <a:gd name="connsiteY2" fmla="*/ 5136204 h 5136204"/>
                <a:gd name="connsiteX3" fmla="*/ 9182910 w 9182910"/>
                <a:gd name="connsiteY3" fmla="*/ 5136204 h 5136204"/>
                <a:gd name="connsiteX4" fmla="*/ 9182910 w 9182910"/>
                <a:gd name="connsiteY4" fmla="*/ 1867711 h 5136204"/>
                <a:gd name="connsiteX5" fmla="*/ 6381344 w 9182910"/>
                <a:gd name="connsiteY5" fmla="*/ 4503907 h 5136204"/>
                <a:gd name="connsiteX6" fmla="*/ 1887166 w 9182910"/>
                <a:gd name="connsiteY6" fmla="*/ 3365770 h 5136204"/>
                <a:gd name="connsiteX7" fmla="*/ 7577846 w 9182910"/>
                <a:gd name="connsiteY7" fmla="*/ 0 h 5136204"/>
                <a:gd name="connsiteX0" fmla="*/ 7577846 w 9182910"/>
                <a:gd name="connsiteY0" fmla="*/ 0 h 5136204"/>
                <a:gd name="connsiteX1" fmla="*/ 0 w 9182910"/>
                <a:gd name="connsiteY1" fmla="*/ 0 h 5136204"/>
                <a:gd name="connsiteX2" fmla="*/ 0 w 9182910"/>
                <a:gd name="connsiteY2" fmla="*/ 5136204 h 5136204"/>
                <a:gd name="connsiteX3" fmla="*/ 9182910 w 9182910"/>
                <a:gd name="connsiteY3" fmla="*/ 5136204 h 5136204"/>
                <a:gd name="connsiteX4" fmla="*/ 9182910 w 9182910"/>
                <a:gd name="connsiteY4" fmla="*/ 1867711 h 5136204"/>
                <a:gd name="connsiteX5" fmla="*/ 6381344 w 9182910"/>
                <a:gd name="connsiteY5" fmla="*/ 4503907 h 5136204"/>
                <a:gd name="connsiteX6" fmla="*/ 1712068 w 9182910"/>
                <a:gd name="connsiteY6" fmla="*/ 3317131 h 5136204"/>
                <a:gd name="connsiteX7" fmla="*/ 7577846 w 9182910"/>
                <a:gd name="connsiteY7" fmla="*/ 0 h 5136204"/>
                <a:gd name="connsiteX0" fmla="*/ 7577846 w 9182910"/>
                <a:gd name="connsiteY0" fmla="*/ 0 h 5136204"/>
                <a:gd name="connsiteX1" fmla="*/ 0 w 9182910"/>
                <a:gd name="connsiteY1" fmla="*/ 0 h 5136204"/>
                <a:gd name="connsiteX2" fmla="*/ 0 w 9182910"/>
                <a:gd name="connsiteY2" fmla="*/ 5136204 h 5136204"/>
                <a:gd name="connsiteX3" fmla="*/ 9182910 w 9182910"/>
                <a:gd name="connsiteY3" fmla="*/ 5136204 h 5136204"/>
                <a:gd name="connsiteX4" fmla="*/ 9182910 w 9182910"/>
                <a:gd name="connsiteY4" fmla="*/ 1867711 h 5136204"/>
                <a:gd name="connsiteX5" fmla="*/ 6381344 w 9182910"/>
                <a:gd name="connsiteY5" fmla="*/ 4503907 h 5136204"/>
                <a:gd name="connsiteX6" fmla="*/ 1556425 w 9182910"/>
                <a:gd name="connsiteY6" fmla="*/ 3297676 h 5136204"/>
                <a:gd name="connsiteX7" fmla="*/ 7577846 w 9182910"/>
                <a:gd name="connsiteY7" fmla="*/ 0 h 5136204"/>
                <a:gd name="connsiteX0" fmla="*/ 7577846 w 9182910"/>
                <a:gd name="connsiteY0" fmla="*/ 0 h 5136204"/>
                <a:gd name="connsiteX1" fmla="*/ 0 w 9182910"/>
                <a:gd name="connsiteY1" fmla="*/ 0 h 5136204"/>
                <a:gd name="connsiteX2" fmla="*/ 0 w 9182910"/>
                <a:gd name="connsiteY2" fmla="*/ 5136204 h 5136204"/>
                <a:gd name="connsiteX3" fmla="*/ 9182910 w 9182910"/>
                <a:gd name="connsiteY3" fmla="*/ 5136204 h 5136204"/>
                <a:gd name="connsiteX4" fmla="*/ 9182910 w 9182910"/>
                <a:gd name="connsiteY4" fmla="*/ 1867711 h 5136204"/>
                <a:gd name="connsiteX5" fmla="*/ 6381344 w 9182910"/>
                <a:gd name="connsiteY5" fmla="*/ 4503907 h 5136204"/>
                <a:gd name="connsiteX6" fmla="*/ 1517515 w 9182910"/>
                <a:gd name="connsiteY6" fmla="*/ 3268493 h 5136204"/>
                <a:gd name="connsiteX7" fmla="*/ 7577846 w 9182910"/>
                <a:gd name="connsiteY7" fmla="*/ 0 h 5136204"/>
                <a:gd name="connsiteX0" fmla="*/ 7577846 w 9182910"/>
                <a:gd name="connsiteY0" fmla="*/ 0 h 5136204"/>
                <a:gd name="connsiteX1" fmla="*/ 0 w 9182910"/>
                <a:gd name="connsiteY1" fmla="*/ 0 h 5136204"/>
                <a:gd name="connsiteX2" fmla="*/ 0 w 9182910"/>
                <a:gd name="connsiteY2" fmla="*/ 5136204 h 5136204"/>
                <a:gd name="connsiteX3" fmla="*/ 9182910 w 9182910"/>
                <a:gd name="connsiteY3" fmla="*/ 5136204 h 5136204"/>
                <a:gd name="connsiteX4" fmla="*/ 9182910 w 9182910"/>
                <a:gd name="connsiteY4" fmla="*/ 1867711 h 5136204"/>
                <a:gd name="connsiteX5" fmla="*/ 5875505 w 9182910"/>
                <a:gd name="connsiteY5" fmla="*/ 4348265 h 5136204"/>
                <a:gd name="connsiteX6" fmla="*/ 1517515 w 9182910"/>
                <a:gd name="connsiteY6" fmla="*/ 3268493 h 5136204"/>
                <a:gd name="connsiteX7" fmla="*/ 7577846 w 9182910"/>
                <a:gd name="connsiteY7" fmla="*/ 0 h 5136204"/>
                <a:gd name="connsiteX0" fmla="*/ 7577846 w 9182910"/>
                <a:gd name="connsiteY0" fmla="*/ 0 h 5136204"/>
                <a:gd name="connsiteX1" fmla="*/ 0 w 9182910"/>
                <a:gd name="connsiteY1" fmla="*/ 0 h 5136204"/>
                <a:gd name="connsiteX2" fmla="*/ 0 w 9182910"/>
                <a:gd name="connsiteY2" fmla="*/ 5136204 h 5136204"/>
                <a:gd name="connsiteX3" fmla="*/ 9182910 w 9182910"/>
                <a:gd name="connsiteY3" fmla="*/ 5136204 h 5136204"/>
                <a:gd name="connsiteX4" fmla="*/ 9182910 w 9182910"/>
                <a:gd name="connsiteY4" fmla="*/ 1867711 h 5136204"/>
                <a:gd name="connsiteX5" fmla="*/ 6031148 w 9182910"/>
                <a:gd name="connsiteY5" fmla="*/ 4387176 h 5136204"/>
                <a:gd name="connsiteX6" fmla="*/ 1517515 w 9182910"/>
                <a:gd name="connsiteY6" fmla="*/ 3268493 h 5136204"/>
                <a:gd name="connsiteX7" fmla="*/ 7577846 w 9182910"/>
                <a:gd name="connsiteY7" fmla="*/ 0 h 5136204"/>
                <a:gd name="connsiteX0" fmla="*/ 7577846 w 9182910"/>
                <a:gd name="connsiteY0" fmla="*/ 0 h 5136204"/>
                <a:gd name="connsiteX1" fmla="*/ 0 w 9182910"/>
                <a:gd name="connsiteY1" fmla="*/ 0 h 5136204"/>
                <a:gd name="connsiteX2" fmla="*/ 0 w 9182910"/>
                <a:gd name="connsiteY2" fmla="*/ 5136204 h 5136204"/>
                <a:gd name="connsiteX3" fmla="*/ 9182910 w 9182910"/>
                <a:gd name="connsiteY3" fmla="*/ 5136204 h 5136204"/>
                <a:gd name="connsiteX4" fmla="*/ 9182910 w 9182910"/>
                <a:gd name="connsiteY4" fmla="*/ 1867711 h 5136204"/>
                <a:gd name="connsiteX5" fmla="*/ 6031148 w 9182910"/>
                <a:gd name="connsiteY5" fmla="*/ 4387176 h 5136204"/>
                <a:gd name="connsiteX6" fmla="*/ 933855 w 9182910"/>
                <a:gd name="connsiteY6" fmla="*/ 3579779 h 5136204"/>
                <a:gd name="connsiteX7" fmla="*/ 7577846 w 9182910"/>
                <a:gd name="connsiteY7" fmla="*/ 0 h 5136204"/>
                <a:gd name="connsiteX0" fmla="*/ 7577846 w 9182910"/>
                <a:gd name="connsiteY0" fmla="*/ 0 h 5136204"/>
                <a:gd name="connsiteX1" fmla="*/ 0 w 9182910"/>
                <a:gd name="connsiteY1" fmla="*/ 0 h 5136204"/>
                <a:gd name="connsiteX2" fmla="*/ 0 w 9182910"/>
                <a:gd name="connsiteY2" fmla="*/ 5136204 h 5136204"/>
                <a:gd name="connsiteX3" fmla="*/ 9182910 w 9182910"/>
                <a:gd name="connsiteY3" fmla="*/ 5136204 h 5136204"/>
                <a:gd name="connsiteX4" fmla="*/ 9182910 w 9182910"/>
                <a:gd name="connsiteY4" fmla="*/ 1867711 h 5136204"/>
                <a:gd name="connsiteX5" fmla="*/ 5515582 w 9182910"/>
                <a:gd name="connsiteY5" fmla="*/ 4815193 h 5136204"/>
                <a:gd name="connsiteX6" fmla="*/ 933855 w 9182910"/>
                <a:gd name="connsiteY6" fmla="*/ 3579779 h 5136204"/>
                <a:gd name="connsiteX7" fmla="*/ 7577846 w 9182910"/>
                <a:gd name="connsiteY7" fmla="*/ 0 h 5136204"/>
                <a:gd name="connsiteX0" fmla="*/ 7577846 w 9182910"/>
                <a:gd name="connsiteY0" fmla="*/ 0 h 5136204"/>
                <a:gd name="connsiteX1" fmla="*/ 0 w 9182910"/>
                <a:gd name="connsiteY1" fmla="*/ 0 h 5136204"/>
                <a:gd name="connsiteX2" fmla="*/ 0 w 9182910"/>
                <a:gd name="connsiteY2" fmla="*/ 5136204 h 5136204"/>
                <a:gd name="connsiteX3" fmla="*/ 9182910 w 9182910"/>
                <a:gd name="connsiteY3" fmla="*/ 5136204 h 5136204"/>
                <a:gd name="connsiteX4" fmla="*/ 9182910 w 9182910"/>
                <a:gd name="connsiteY4" fmla="*/ 1867711 h 5136204"/>
                <a:gd name="connsiteX5" fmla="*/ 5603131 w 9182910"/>
                <a:gd name="connsiteY5" fmla="*/ 4708189 h 5136204"/>
                <a:gd name="connsiteX6" fmla="*/ 933855 w 9182910"/>
                <a:gd name="connsiteY6" fmla="*/ 3579779 h 5136204"/>
                <a:gd name="connsiteX7" fmla="*/ 7577846 w 9182910"/>
                <a:gd name="connsiteY7" fmla="*/ 0 h 513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2910" h="5136204">
                  <a:moveTo>
                    <a:pt x="7577846" y="0"/>
                  </a:moveTo>
                  <a:lnTo>
                    <a:pt x="0" y="0"/>
                  </a:lnTo>
                  <a:lnTo>
                    <a:pt x="0" y="5136204"/>
                  </a:lnTo>
                  <a:lnTo>
                    <a:pt x="9182910" y="5136204"/>
                  </a:lnTo>
                  <a:lnTo>
                    <a:pt x="9182910" y="1867711"/>
                  </a:lnTo>
                  <a:lnTo>
                    <a:pt x="5603131" y="4708189"/>
                  </a:lnTo>
                  <a:lnTo>
                    <a:pt x="933855" y="3579779"/>
                  </a:lnTo>
                  <a:lnTo>
                    <a:pt x="7577846"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7" name="Group 30733"/>
          <p:cNvGrpSpPr>
            <a:grpSpLocks/>
          </p:cNvGrpSpPr>
          <p:nvPr/>
        </p:nvGrpSpPr>
        <p:grpSpPr bwMode="auto">
          <a:xfrm>
            <a:off x="230186" y="1103228"/>
            <a:ext cx="8494937" cy="2429511"/>
            <a:chOff x="151062" y="1310331"/>
            <a:chExt cx="8654491" cy="3089477"/>
          </a:xfrm>
        </p:grpSpPr>
        <p:grpSp>
          <p:nvGrpSpPr>
            <p:cNvPr id="8" name="Group 28"/>
            <p:cNvGrpSpPr>
              <a:grpSpLocks/>
            </p:cNvGrpSpPr>
            <p:nvPr/>
          </p:nvGrpSpPr>
          <p:grpSpPr bwMode="auto">
            <a:xfrm>
              <a:off x="151062" y="3455121"/>
              <a:ext cx="5109832" cy="944687"/>
              <a:chOff x="151062" y="3455121"/>
              <a:chExt cx="5109832" cy="944687"/>
            </a:xfrm>
          </p:grpSpPr>
          <p:sp>
            <p:nvSpPr>
              <p:cNvPr id="31" name="Freeform 6"/>
              <p:cNvSpPr/>
              <p:nvPr/>
            </p:nvSpPr>
            <p:spPr>
              <a:xfrm>
                <a:off x="4346553" y="3639736"/>
                <a:ext cx="914341" cy="760072"/>
              </a:xfrm>
              <a:custGeom>
                <a:avLst/>
                <a:gdLst>
                  <a:gd name="connsiteX0" fmla="*/ 0 w 914400"/>
                  <a:gd name="connsiteY0" fmla="*/ 599704 h 760021"/>
                  <a:gd name="connsiteX1" fmla="*/ 11875 w 914400"/>
                  <a:gd name="connsiteY1" fmla="*/ 285008 h 760021"/>
                  <a:gd name="connsiteX2" fmla="*/ 350322 w 914400"/>
                  <a:gd name="connsiteY2" fmla="*/ 71252 h 760021"/>
                  <a:gd name="connsiteX3" fmla="*/ 564078 w 914400"/>
                  <a:gd name="connsiteY3" fmla="*/ 0 h 760021"/>
                  <a:gd name="connsiteX4" fmla="*/ 914400 w 914400"/>
                  <a:gd name="connsiteY4" fmla="*/ 201881 h 760021"/>
                  <a:gd name="connsiteX5" fmla="*/ 902525 w 914400"/>
                  <a:gd name="connsiteY5" fmla="*/ 540327 h 760021"/>
                  <a:gd name="connsiteX6" fmla="*/ 558140 w 914400"/>
                  <a:gd name="connsiteY6" fmla="*/ 760021 h 760021"/>
                  <a:gd name="connsiteX7" fmla="*/ 0 w 914400"/>
                  <a:gd name="connsiteY7" fmla="*/ 599704 h 76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760021">
                    <a:moveTo>
                      <a:pt x="0" y="599704"/>
                    </a:moveTo>
                    <a:lnTo>
                      <a:pt x="11875" y="285008"/>
                    </a:lnTo>
                    <a:lnTo>
                      <a:pt x="350322" y="71252"/>
                    </a:lnTo>
                    <a:lnTo>
                      <a:pt x="564078" y="0"/>
                    </a:lnTo>
                    <a:lnTo>
                      <a:pt x="914400" y="201881"/>
                    </a:lnTo>
                    <a:lnTo>
                      <a:pt x="902525" y="540327"/>
                    </a:lnTo>
                    <a:lnTo>
                      <a:pt x="558140" y="760021"/>
                    </a:lnTo>
                    <a:lnTo>
                      <a:pt x="0" y="599704"/>
                    </a:lnTo>
                    <a:close/>
                  </a:path>
                </a:pathLst>
              </a:cu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TextBox 1"/>
              <p:cNvSpPr txBox="1">
                <a:spLocks noChangeArrowheads="1"/>
              </p:cNvSpPr>
              <p:nvPr/>
            </p:nvSpPr>
            <p:spPr bwMode="auto">
              <a:xfrm>
                <a:off x="151062" y="3455121"/>
                <a:ext cx="790753" cy="39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3"/>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4"/>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5"/>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eaLnBrk="1" hangingPunct="1">
                  <a:lnSpc>
                    <a:spcPct val="100000"/>
                  </a:lnSpc>
                  <a:spcBef>
                    <a:spcPct val="0"/>
                  </a:spcBef>
                  <a:buSzTx/>
                  <a:buFontTx/>
                  <a:buNone/>
                </a:pPr>
                <a:r>
                  <a:rPr lang="en-GB" altLang="fr-FR" sz="1400" dirty="0">
                    <a:solidFill>
                      <a:srgbClr val="FF0000"/>
                    </a:solidFill>
                    <a:latin typeface="+mn-lt"/>
                  </a:rPr>
                  <a:t>Furnace</a:t>
                </a:r>
              </a:p>
            </p:txBody>
          </p:sp>
          <p:cxnSp>
            <p:nvCxnSpPr>
              <p:cNvPr id="33" name="Straight Connector 14"/>
              <p:cNvCxnSpPr>
                <a:stCxn id="32" idx="3"/>
              </p:cNvCxnSpPr>
              <p:nvPr/>
            </p:nvCxnSpPr>
            <p:spPr>
              <a:xfrm>
                <a:off x="941815" y="3650813"/>
                <a:ext cx="3280920" cy="5427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30719"/>
            <p:cNvGrpSpPr>
              <a:grpSpLocks/>
            </p:cNvGrpSpPr>
            <p:nvPr/>
          </p:nvGrpSpPr>
          <p:grpSpPr bwMode="auto">
            <a:xfrm>
              <a:off x="447905" y="2814607"/>
              <a:ext cx="3803404" cy="766419"/>
              <a:chOff x="447905" y="2814607"/>
              <a:chExt cx="3803404" cy="766419"/>
            </a:xfrm>
          </p:grpSpPr>
          <p:sp>
            <p:nvSpPr>
              <p:cNvPr id="28" name="Freeform 12"/>
              <p:cNvSpPr/>
              <p:nvPr/>
            </p:nvSpPr>
            <p:spPr>
              <a:xfrm>
                <a:off x="3230613" y="2814607"/>
                <a:ext cx="1020696" cy="766419"/>
              </a:xfrm>
              <a:custGeom>
                <a:avLst/>
                <a:gdLst>
                  <a:gd name="connsiteX0" fmla="*/ 0 w 1033153"/>
                  <a:gd name="connsiteY0" fmla="*/ 724395 h 765958"/>
                  <a:gd name="connsiteX1" fmla="*/ 35626 w 1033153"/>
                  <a:gd name="connsiteY1" fmla="*/ 273132 h 765958"/>
                  <a:gd name="connsiteX2" fmla="*/ 338447 w 1033153"/>
                  <a:gd name="connsiteY2" fmla="*/ 118753 h 765958"/>
                  <a:gd name="connsiteX3" fmla="*/ 486888 w 1033153"/>
                  <a:gd name="connsiteY3" fmla="*/ 219693 h 765958"/>
                  <a:gd name="connsiteX4" fmla="*/ 896587 w 1033153"/>
                  <a:gd name="connsiteY4" fmla="*/ 0 h 765958"/>
                  <a:gd name="connsiteX5" fmla="*/ 1003465 w 1033153"/>
                  <a:gd name="connsiteY5" fmla="*/ 83127 h 765958"/>
                  <a:gd name="connsiteX6" fmla="*/ 1033153 w 1033153"/>
                  <a:gd name="connsiteY6" fmla="*/ 326571 h 765958"/>
                  <a:gd name="connsiteX7" fmla="*/ 261257 w 1033153"/>
                  <a:gd name="connsiteY7" fmla="*/ 742208 h 765958"/>
                  <a:gd name="connsiteX8" fmla="*/ 219693 w 1033153"/>
                  <a:gd name="connsiteY8" fmla="*/ 765958 h 765958"/>
                  <a:gd name="connsiteX9" fmla="*/ 0 w 1033153"/>
                  <a:gd name="connsiteY9" fmla="*/ 724395 h 765958"/>
                  <a:gd name="connsiteX0" fmla="*/ 0 w 1033153"/>
                  <a:gd name="connsiteY0" fmla="*/ 724395 h 765958"/>
                  <a:gd name="connsiteX1" fmla="*/ 35626 w 1033153"/>
                  <a:gd name="connsiteY1" fmla="*/ 273132 h 765958"/>
                  <a:gd name="connsiteX2" fmla="*/ 338447 w 1033153"/>
                  <a:gd name="connsiteY2" fmla="*/ 118753 h 765958"/>
                  <a:gd name="connsiteX3" fmla="*/ 486888 w 1033153"/>
                  <a:gd name="connsiteY3" fmla="*/ 219693 h 765958"/>
                  <a:gd name="connsiteX4" fmla="*/ 896587 w 1033153"/>
                  <a:gd name="connsiteY4" fmla="*/ 0 h 765958"/>
                  <a:gd name="connsiteX5" fmla="*/ 1003465 w 1033153"/>
                  <a:gd name="connsiteY5" fmla="*/ 83127 h 765958"/>
                  <a:gd name="connsiteX6" fmla="*/ 1033153 w 1033153"/>
                  <a:gd name="connsiteY6" fmla="*/ 326571 h 765958"/>
                  <a:gd name="connsiteX7" fmla="*/ 219693 w 1033153"/>
                  <a:gd name="connsiteY7" fmla="*/ 765958 h 765958"/>
                  <a:gd name="connsiteX8" fmla="*/ 0 w 1033153"/>
                  <a:gd name="connsiteY8" fmla="*/ 724395 h 765958"/>
                  <a:gd name="connsiteX0" fmla="*/ 0 w 1021278"/>
                  <a:gd name="connsiteY0" fmla="*/ 724395 h 765958"/>
                  <a:gd name="connsiteX1" fmla="*/ 23751 w 1021278"/>
                  <a:gd name="connsiteY1" fmla="*/ 273132 h 765958"/>
                  <a:gd name="connsiteX2" fmla="*/ 326572 w 1021278"/>
                  <a:gd name="connsiteY2" fmla="*/ 118753 h 765958"/>
                  <a:gd name="connsiteX3" fmla="*/ 475013 w 1021278"/>
                  <a:gd name="connsiteY3" fmla="*/ 219693 h 765958"/>
                  <a:gd name="connsiteX4" fmla="*/ 884712 w 1021278"/>
                  <a:gd name="connsiteY4" fmla="*/ 0 h 765958"/>
                  <a:gd name="connsiteX5" fmla="*/ 991590 w 1021278"/>
                  <a:gd name="connsiteY5" fmla="*/ 83127 h 765958"/>
                  <a:gd name="connsiteX6" fmla="*/ 1021278 w 1021278"/>
                  <a:gd name="connsiteY6" fmla="*/ 326571 h 765958"/>
                  <a:gd name="connsiteX7" fmla="*/ 207818 w 1021278"/>
                  <a:gd name="connsiteY7" fmla="*/ 765958 h 765958"/>
                  <a:gd name="connsiteX8" fmla="*/ 0 w 1021278"/>
                  <a:gd name="connsiteY8" fmla="*/ 724395 h 76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278" h="765958">
                    <a:moveTo>
                      <a:pt x="0" y="724395"/>
                    </a:moveTo>
                    <a:lnTo>
                      <a:pt x="23751" y="273132"/>
                    </a:lnTo>
                    <a:lnTo>
                      <a:pt x="326572" y="118753"/>
                    </a:lnTo>
                    <a:lnTo>
                      <a:pt x="475013" y="219693"/>
                    </a:lnTo>
                    <a:lnTo>
                      <a:pt x="884712" y="0"/>
                    </a:lnTo>
                    <a:lnTo>
                      <a:pt x="991590" y="83127"/>
                    </a:lnTo>
                    <a:lnTo>
                      <a:pt x="1021278" y="326571"/>
                    </a:lnTo>
                    <a:lnTo>
                      <a:pt x="207818" y="765958"/>
                    </a:lnTo>
                    <a:lnTo>
                      <a:pt x="0" y="724395"/>
                    </a:lnTo>
                    <a:close/>
                  </a:path>
                </a:pathLst>
              </a:custGeom>
              <a:solidFill>
                <a:schemeClr val="accent6">
                  <a:lumMod val="40000"/>
                  <a:lumOff val="6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TextBox 15"/>
              <p:cNvSpPr txBox="1"/>
              <p:nvPr/>
            </p:nvSpPr>
            <p:spPr>
              <a:xfrm>
                <a:off x="447905" y="2911401"/>
                <a:ext cx="1114893" cy="391383"/>
              </a:xfrm>
              <a:prstGeom prst="rect">
                <a:avLst/>
              </a:prstGeom>
              <a:noFill/>
            </p:spPr>
            <p:txBody>
              <a:bodyPr wrap="none">
                <a:spAutoFit/>
              </a:bodyPr>
              <a:lstStyle/>
              <a:p>
                <a:pPr>
                  <a:defRPr/>
                </a:pPr>
                <a:r>
                  <a:rPr lang="en-GB" sz="1400" b="1" dirty="0">
                    <a:solidFill>
                      <a:schemeClr val="accent6">
                        <a:lumMod val="60000"/>
                        <a:lumOff val="40000"/>
                      </a:schemeClr>
                    </a:solidFill>
                  </a:rPr>
                  <a:t>Batch house</a:t>
                </a:r>
              </a:p>
            </p:txBody>
          </p:sp>
          <p:cxnSp>
            <p:nvCxnSpPr>
              <p:cNvPr id="30" name="Straight Connector 25"/>
              <p:cNvCxnSpPr/>
              <p:nvPr/>
            </p:nvCxnSpPr>
            <p:spPr>
              <a:xfrm>
                <a:off x="2032128" y="3174808"/>
                <a:ext cx="1025459" cy="204696"/>
              </a:xfrm>
              <a:prstGeom prst="line">
                <a:avLst/>
              </a:prstGeom>
              <a:ln w="317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30723"/>
            <p:cNvGrpSpPr>
              <a:grpSpLocks/>
            </p:cNvGrpSpPr>
            <p:nvPr/>
          </p:nvGrpSpPr>
          <p:grpSpPr bwMode="auto">
            <a:xfrm>
              <a:off x="1872383" y="2191256"/>
              <a:ext cx="4920350" cy="1394531"/>
              <a:chOff x="1872383" y="2191256"/>
              <a:chExt cx="4920350" cy="1394531"/>
            </a:xfrm>
          </p:grpSpPr>
          <p:sp>
            <p:nvSpPr>
              <p:cNvPr id="25" name="Freeform 9"/>
              <p:cNvSpPr/>
              <p:nvPr/>
            </p:nvSpPr>
            <p:spPr>
              <a:xfrm>
                <a:off x="5599010" y="2654341"/>
                <a:ext cx="1193723" cy="931446"/>
              </a:xfrm>
              <a:custGeom>
                <a:avLst/>
                <a:gdLst>
                  <a:gd name="connsiteX0" fmla="*/ 0 w 1193470"/>
                  <a:gd name="connsiteY0" fmla="*/ 724395 h 932213"/>
                  <a:gd name="connsiteX1" fmla="*/ 1056903 w 1193470"/>
                  <a:gd name="connsiteY1" fmla="*/ 0 h 932213"/>
                  <a:gd name="connsiteX2" fmla="*/ 1193470 w 1193470"/>
                  <a:gd name="connsiteY2" fmla="*/ 65314 h 932213"/>
                  <a:gd name="connsiteX3" fmla="*/ 1193470 w 1193470"/>
                  <a:gd name="connsiteY3" fmla="*/ 207818 h 932213"/>
                  <a:gd name="connsiteX4" fmla="*/ 142503 w 1193470"/>
                  <a:gd name="connsiteY4" fmla="*/ 932213 h 932213"/>
                  <a:gd name="connsiteX5" fmla="*/ 142503 w 1193470"/>
                  <a:gd name="connsiteY5" fmla="*/ 777834 h 932213"/>
                  <a:gd name="connsiteX6" fmla="*/ 0 w 1193470"/>
                  <a:gd name="connsiteY6" fmla="*/ 724395 h 93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470" h="932213">
                    <a:moveTo>
                      <a:pt x="0" y="724395"/>
                    </a:moveTo>
                    <a:lnTo>
                      <a:pt x="1056903" y="0"/>
                    </a:lnTo>
                    <a:lnTo>
                      <a:pt x="1193470" y="65314"/>
                    </a:lnTo>
                    <a:lnTo>
                      <a:pt x="1193470" y="207818"/>
                    </a:lnTo>
                    <a:lnTo>
                      <a:pt x="142503" y="932213"/>
                    </a:lnTo>
                    <a:lnTo>
                      <a:pt x="142503" y="777834"/>
                    </a:lnTo>
                    <a:lnTo>
                      <a:pt x="0" y="724395"/>
                    </a:lnTo>
                    <a:close/>
                  </a:path>
                </a:pathLst>
              </a:cu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TextBox 17"/>
              <p:cNvSpPr txBox="1">
                <a:spLocks noChangeArrowheads="1"/>
              </p:cNvSpPr>
              <p:nvPr/>
            </p:nvSpPr>
            <p:spPr bwMode="auto">
              <a:xfrm>
                <a:off x="1872383" y="2191256"/>
                <a:ext cx="1293751" cy="39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3"/>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4"/>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5"/>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eaLnBrk="1" hangingPunct="1">
                  <a:lnSpc>
                    <a:spcPct val="100000"/>
                  </a:lnSpc>
                  <a:spcBef>
                    <a:spcPct val="0"/>
                  </a:spcBef>
                  <a:buSzTx/>
                  <a:buFontTx/>
                  <a:buNone/>
                </a:pPr>
                <a:r>
                  <a:rPr lang="en-GB" altLang="fr-FR" sz="1400">
                    <a:solidFill>
                      <a:srgbClr val="92D050"/>
                    </a:solidFill>
                    <a:latin typeface="+mn-lt"/>
                  </a:rPr>
                  <a:t>Annealing lehr</a:t>
                </a:r>
              </a:p>
            </p:txBody>
          </p:sp>
          <p:cxnSp>
            <p:nvCxnSpPr>
              <p:cNvPr id="27" name="Straight Connector 29"/>
              <p:cNvCxnSpPr/>
              <p:nvPr/>
            </p:nvCxnSpPr>
            <p:spPr>
              <a:xfrm>
                <a:off x="3659211" y="2473447"/>
                <a:ext cx="2287439" cy="533161"/>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1" name="Group 30724"/>
            <p:cNvGrpSpPr>
              <a:grpSpLocks/>
            </p:cNvGrpSpPr>
            <p:nvPr/>
          </p:nvGrpSpPr>
          <p:grpSpPr bwMode="auto">
            <a:xfrm>
              <a:off x="2766217" y="1821924"/>
              <a:ext cx="4845613" cy="1116452"/>
              <a:chOff x="2766217" y="1821924"/>
              <a:chExt cx="4845613" cy="1116452"/>
            </a:xfrm>
          </p:grpSpPr>
          <p:sp>
            <p:nvSpPr>
              <p:cNvPr id="22" name="Freeform 10"/>
              <p:cNvSpPr/>
              <p:nvPr/>
            </p:nvSpPr>
            <p:spPr>
              <a:xfrm>
                <a:off x="6359373" y="2416322"/>
                <a:ext cx="1252457" cy="522054"/>
              </a:xfrm>
              <a:custGeom>
                <a:avLst/>
                <a:gdLst>
                  <a:gd name="connsiteX0" fmla="*/ 154380 w 1252847"/>
                  <a:gd name="connsiteY0" fmla="*/ 320633 h 522514"/>
                  <a:gd name="connsiteX1" fmla="*/ 0 w 1252847"/>
                  <a:gd name="connsiteY1" fmla="*/ 302820 h 522514"/>
                  <a:gd name="connsiteX2" fmla="*/ 11876 w 1252847"/>
                  <a:gd name="connsiteY2" fmla="*/ 172192 h 522514"/>
                  <a:gd name="connsiteX3" fmla="*/ 285008 w 1252847"/>
                  <a:gd name="connsiteY3" fmla="*/ 17813 h 522514"/>
                  <a:gd name="connsiteX4" fmla="*/ 486889 w 1252847"/>
                  <a:gd name="connsiteY4" fmla="*/ 65314 h 522514"/>
                  <a:gd name="connsiteX5" fmla="*/ 593767 w 1252847"/>
                  <a:gd name="connsiteY5" fmla="*/ 5937 h 522514"/>
                  <a:gd name="connsiteX6" fmla="*/ 688769 w 1252847"/>
                  <a:gd name="connsiteY6" fmla="*/ 0 h 522514"/>
                  <a:gd name="connsiteX7" fmla="*/ 789709 w 1252847"/>
                  <a:gd name="connsiteY7" fmla="*/ 59376 h 522514"/>
                  <a:gd name="connsiteX8" fmla="*/ 920338 w 1252847"/>
                  <a:gd name="connsiteY8" fmla="*/ 35626 h 522514"/>
                  <a:gd name="connsiteX9" fmla="*/ 997528 w 1252847"/>
                  <a:gd name="connsiteY9" fmla="*/ 89065 h 522514"/>
                  <a:gd name="connsiteX10" fmla="*/ 1128156 w 1252847"/>
                  <a:gd name="connsiteY10" fmla="*/ 77189 h 522514"/>
                  <a:gd name="connsiteX11" fmla="*/ 1252847 w 1252847"/>
                  <a:gd name="connsiteY11" fmla="*/ 136566 h 522514"/>
                  <a:gd name="connsiteX12" fmla="*/ 1252847 w 1252847"/>
                  <a:gd name="connsiteY12" fmla="*/ 249381 h 522514"/>
                  <a:gd name="connsiteX13" fmla="*/ 902525 w 1252847"/>
                  <a:gd name="connsiteY13" fmla="*/ 522514 h 522514"/>
                  <a:gd name="connsiteX14" fmla="*/ 427512 w 1252847"/>
                  <a:gd name="connsiteY14" fmla="*/ 445324 h 522514"/>
                  <a:gd name="connsiteX15" fmla="*/ 445325 w 1252847"/>
                  <a:gd name="connsiteY15" fmla="*/ 279070 h 522514"/>
                  <a:gd name="connsiteX16" fmla="*/ 374073 w 1252847"/>
                  <a:gd name="connsiteY16" fmla="*/ 231568 h 522514"/>
                  <a:gd name="connsiteX17" fmla="*/ 261258 w 1252847"/>
                  <a:gd name="connsiteY17" fmla="*/ 249381 h 522514"/>
                  <a:gd name="connsiteX18" fmla="*/ 154380 w 1252847"/>
                  <a:gd name="connsiteY18" fmla="*/ 320633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52847" h="522514">
                    <a:moveTo>
                      <a:pt x="154380" y="320633"/>
                    </a:moveTo>
                    <a:lnTo>
                      <a:pt x="0" y="302820"/>
                    </a:lnTo>
                    <a:lnTo>
                      <a:pt x="11876" y="172192"/>
                    </a:lnTo>
                    <a:lnTo>
                      <a:pt x="285008" y="17813"/>
                    </a:lnTo>
                    <a:lnTo>
                      <a:pt x="486889" y="65314"/>
                    </a:lnTo>
                    <a:lnTo>
                      <a:pt x="593767" y="5937"/>
                    </a:lnTo>
                    <a:lnTo>
                      <a:pt x="688769" y="0"/>
                    </a:lnTo>
                    <a:lnTo>
                      <a:pt x="789709" y="59376"/>
                    </a:lnTo>
                    <a:lnTo>
                      <a:pt x="920338" y="35626"/>
                    </a:lnTo>
                    <a:lnTo>
                      <a:pt x="997528" y="89065"/>
                    </a:lnTo>
                    <a:lnTo>
                      <a:pt x="1128156" y="77189"/>
                    </a:lnTo>
                    <a:lnTo>
                      <a:pt x="1252847" y="136566"/>
                    </a:lnTo>
                    <a:lnTo>
                      <a:pt x="1252847" y="249381"/>
                    </a:lnTo>
                    <a:lnTo>
                      <a:pt x="902525" y="522514"/>
                    </a:lnTo>
                    <a:lnTo>
                      <a:pt x="427512" y="445324"/>
                    </a:lnTo>
                    <a:lnTo>
                      <a:pt x="445325" y="279070"/>
                    </a:lnTo>
                    <a:lnTo>
                      <a:pt x="374073" y="231568"/>
                    </a:lnTo>
                    <a:lnTo>
                      <a:pt x="261258" y="249381"/>
                    </a:lnTo>
                    <a:lnTo>
                      <a:pt x="154380" y="320633"/>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TextBox 18"/>
              <p:cNvSpPr txBox="1">
                <a:spLocks noChangeArrowheads="1"/>
              </p:cNvSpPr>
              <p:nvPr/>
            </p:nvSpPr>
            <p:spPr bwMode="auto">
              <a:xfrm>
                <a:off x="2766217" y="1821924"/>
                <a:ext cx="1146248" cy="39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3"/>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4"/>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5"/>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eaLnBrk="1" hangingPunct="1">
                  <a:lnSpc>
                    <a:spcPct val="100000"/>
                  </a:lnSpc>
                  <a:spcBef>
                    <a:spcPct val="0"/>
                  </a:spcBef>
                  <a:buSzTx/>
                  <a:buFontTx/>
                  <a:buNone/>
                </a:pPr>
                <a:r>
                  <a:rPr lang="en-GB" altLang="fr-FR" sz="1400">
                    <a:solidFill>
                      <a:srgbClr val="00B050"/>
                    </a:solidFill>
                    <a:latin typeface="+mn-lt"/>
                  </a:rPr>
                  <a:t>Cutting shop</a:t>
                </a:r>
              </a:p>
            </p:txBody>
          </p:sp>
          <p:cxnSp>
            <p:nvCxnSpPr>
              <p:cNvPr id="24" name="Straight Connector 30"/>
              <p:cNvCxnSpPr/>
              <p:nvPr/>
            </p:nvCxnSpPr>
            <p:spPr>
              <a:xfrm>
                <a:off x="4335442" y="2045014"/>
                <a:ext cx="1963610" cy="428433"/>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2" name="Group 30725"/>
            <p:cNvGrpSpPr>
              <a:grpSpLocks/>
            </p:cNvGrpSpPr>
            <p:nvPr/>
          </p:nvGrpSpPr>
          <p:grpSpPr bwMode="auto">
            <a:xfrm>
              <a:off x="3756041" y="1310331"/>
              <a:ext cx="5049512" cy="1456672"/>
              <a:chOff x="3756041" y="1310331"/>
              <a:chExt cx="5049512" cy="1456672"/>
            </a:xfrm>
          </p:grpSpPr>
          <p:sp>
            <p:nvSpPr>
              <p:cNvPr id="19" name="Freeform 11"/>
              <p:cNvSpPr/>
              <p:nvPr/>
            </p:nvSpPr>
            <p:spPr>
              <a:xfrm>
                <a:off x="6714950" y="1857773"/>
                <a:ext cx="2090603" cy="909230"/>
              </a:xfrm>
              <a:custGeom>
                <a:avLst/>
                <a:gdLst>
                  <a:gd name="connsiteX0" fmla="*/ 160317 w 2090057"/>
                  <a:gd name="connsiteY0" fmla="*/ 605642 h 908463"/>
                  <a:gd name="connsiteX1" fmla="*/ 0 w 2090057"/>
                  <a:gd name="connsiteY1" fmla="*/ 570016 h 908463"/>
                  <a:gd name="connsiteX2" fmla="*/ 17813 w 2090057"/>
                  <a:gd name="connsiteY2" fmla="*/ 469076 h 908463"/>
                  <a:gd name="connsiteX3" fmla="*/ 451262 w 2090057"/>
                  <a:gd name="connsiteY3" fmla="*/ 190006 h 908463"/>
                  <a:gd name="connsiteX4" fmla="*/ 510639 w 2090057"/>
                  <a:gd name="connsiteY4" fmla="*/ 201881 h 908463"/>
                  <a:gd name="connsiteX5" fmla="*/ 593766 w 2090057"/>
                  <a:gd name="connsiteY5" fmla="*/ 225631 h 908463"/>
                  <a:gd name="connsiteX6" fmla="*/ 855023 w 2090057"/>
                  <a:gd name="connsiteY6" fmla="*/ 47502 h 908463"/>
                  <a:gd name="connsiteX7" fmla="*/ 932213 w 2090057"/>
                  <a:gd name="connsiteY7" fmla="*/ 53439 h 908463"/>
                  <a:gd name="connsiteX8" fmla="*/ 1056904 w 2090057"/>
                  <a:gd name="connsiteY8" fmla="*/ 0 h 908463"/>
                  <a:gd name="connsiteX9" fmla="*/ 1662546 w 2090057"/>
                  <a:gd name="connsiteY9" fmla="*/ 100941 h 908463"/>
                  <a:gd name="connsiteX10" fmla="*/ 1692234 w 2090057"/>
                  <a:gd name="connsiteY10" fmla="*/ 172193 h 908463"/>
                  <a:gd name="connsiteX11" fmla="*/ 2090057 w 2090057"/>
                  <a:gd name="connsiteY11" fmla="*/ 237507 h 908463"/>
                  <a:gd name="connsiteX12" fmla="*/ 2084120 w 2090057"/>
                  <a:gd name="connsiteY12" fmla="*/ 344385 h 908463"/>
                  <a:gd name="connsiteX13" fmla="*/ 1341912 w 2090057"/>
                  <a:gd name="connsiteY13" fmla="*/ 908463 h 908463"/>
                  <a:gd name="connsiteX14" fmla="*/ 878774 w 2090057"/>
                  <a:gd name="connsiteY14" fmla="*/ 825335 h 908463"/>
                  <a:gd name="connsiteX15" fmla="*/ 902525 w 2090057"/>
                  <a:gd name="connsiteY15" fmla="*/ 688769 h 908463"/>
                  <a:gd name="connsiteX16" fmla="*/ 783772 w 2090057"/>
                  <a:gd name="connsiteY16" fmla="*/ 641268 h 908463"/>
                  <a:gd name="connsiteX17" fmla="*/ 665018 w 2090057"/>
                  <a:gd name="connsiteY17" fmla="*/ 647206 h 908463"/>
                  <a:gd name="connsiteX18" fmla="*/ 575953 w 2090057"/>
                  <a:gd name="connsiteY18" fmla="*/ 593767 h 908463"/>
                  <a:gd name="connsiteX19" fmla="*/ 445325 w 2090057"/>
                  <a:gd name="connsiteY19" fmla="*/ 611580 h 908463"/>
                  <a:gd name="connsiteX20" fmla="*/ 350322 w 2090057"/>
                  <a:gd name="connsiteY20" fmla="*/ 552203 h 908463"/>
                  <a:gd name="connsiteX21" fmla="*/ 237507 w 2090057"/>
                  <a:gd name="connsiteY21" fmla="*/ 570016 h 908463"/>
                  <a:gd name="connsiteX22" fmla="*/ 160317 w 2090057"/>
                  <a:gd name="connsiteY22" fmla="*/ 605642 h 90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0057" h="908463">
                    <a:moveTo>
                      <a:pt x="160317" y="605642"/>
                    </a:moveTo>
                    <a:lnTo>
                      <a:pt x="0" y="570016"/>
                    </a:lnTo>
                    <a:lnTo>
                      <a:pt x="17813" y="469076"/>
                    </a:lnTo>
                    <a:lnTo>
                      <a:pt x="451262" y="190006"/>
                    </a:lnTo>
                    <a:lnTo>
                      <a:pt x="510639" y="201881"/>
                    </a:lnTo>
                    <a:lnTo>
                      <a:pt x="593766" y="225631"/>
                    </a:lnTo>
                    <a:lnTo>
                      <a:pt x="855023" y="47502"/>
                    </a:lnTo>
                    <a:lnTo>
                      <a:pt x="932213" y="53439"/>
                    </a:lnTo>
                    <a:lnTo>
                      <a:pt x="1056904" y="0"/>
                    </a:lnTo>
                    <a:lnTo>
                      <a:pt x="1662546" y="100941"/>
                    </a:lnTo>
                    <a:lnTo>
                      <a:pt x="1692234" y="172193"/>
                    </a:lnTo>
                    <a:lnTo>
                      <a:pt x="2090057" y="237507"/>
                    </a:lnTo>
                    <a:lnTo>
                      <a:pt x="2084120" y="344385"/>
                    </a:lnTo>
                    <a:lnTo>
                      <a:pt x="1341912" y="908463"/>
                    </a:lnTo>
                    <a:lnTo>
                      <a:pt x="878774" y="825335"/>
                    </a:lnTo>
                    <a:lnTo>
                      <a:pt x="902525" y="688769"/>
                    </a:lnTo>
                    <a:lnTo>
                      <a:pt x="783772" y="641268"/>
                    </a:lnTo>
                    <a:lnTo>
                      <a:pt x="665018" y="647206"/>
                    </a:lnTo>
                    <a:lnTo>
                      <a:pt x="575953" y="593767"/>
                    </a:lnTo>
                    <a:lnTo>
                      <a:pt x="445325" y="611580"/>
                    </a:lnTo>
                    <a:lnTo>
                      <a:pt x="350322" y="552203"/>
                    </a:lnTo>
                    <a:lnTo>
                      <a:pt x="237507" y="570016"/>
                    </a:lnTo>
                    <a:lnTo>
                      <a:pt x="160317" y="605642"/>
                    </a:lnTo>
                    <a:close/>
                  </a:path>
                </a:pathLst>
              </a:cu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TextBox 19"/>
              <p:cNvSpPr txBox="1"/>
              <p:nvPr/>
            </p:nvSpPr>
            <p:spPr>
              <a:xfrm>
                <a:off x="3756041" y="1310331"/>
                <a:ext cx="1051593" cy="391383"/>
              </a:xfrm>
              <a:prstGeom prst="rect">
                <a:avLst/>
              </a:prstGeom>
              <a:noFill/>
            </p:spPr>
            <p:txBody>
              <a:bodyPr wrap="none">
                <a:spAutoFit/>
              </a:bodyPr>
              <a:lstStyle/>
              <a:p>
                <a:pPr>
                  <a:defRPr/>
                </a:pPr>
                <a:r>
                  <a:rPr lang="en-GB" sz="1400" b="1" dirty="0">
                    <a:solidFill>
                      <a:schemeClr val="accent1">
                        <a:lumMod val="75000"/>
                      </a:schemeClr>
                    </a:solidFill>
                  </a:rPr>
                  <a:t>Warehouse</a:t>
                </a:r>
              </a:p>
            </p:txBody>
          </p:sp>
          <p:cxnSp>
            <p:nvCxnSpPr>
              <p:cNvPr id="21" name="Straight Connector 32"/>
              <p:cNvCxnSpPr/>
              <p:nvPr/>
            </p:nvCxnSpPr>
            <p:spPr>
              <a:xfrm>
                <a:off x="5176762" y="1562630"/>
                <a:ext cx="1963610" cy="426847"/>
              </a:xfrm>
              <a:prstGeom prst="line">
                <a:avLst/>
              </a:prstGeom>
              <a:ln w="31750">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30732"/>
            <p:cNvGrpSpPr>
              <a:grpSpLocks/>
            </p:cNvGrpSpPr>
            <p:nvPr/>
          </p:nvGrpSpPr>
          <p:grpSpPr bwMode="auto">
            <a:xfrm>
              <a:off x="1178939" y="2569811"/>
              <a:ext cx="4556588" cy="1366654"/>
              <a:chOff x="1178939" y="2569811"/>
              <a:chExt cx="4556588" cy="1366654"/>
            </a:xfrm>
          </p:grpSpPr>
          <p:sp>
            <p:nvSpPr>
              <p:cNvPr id="14" name="Freeform 8"/>
              <p:cNvSpPr/>
              <p:nvPr/>
            </p:nvSpPr>
            <p:spPr>
              <a:xfrm>
                <a:off x="4957702" y="3349353"/>
                <a:ext cx="777825" cy="587112"/>
              </a:xfrm>
              <a:custGeom>
                <a:avLst/>
                <a:gdLst>
                  <a:gd name="connsiteX0" fmla="*/ 0 w 777834"/>
                  <a:gd name="connsiteY0" fmla="*/ 308758 h 587828"/>
                  <a:gd name="connsiteX1" fmla="*/ 463138 w 777834"/>
                  <a:gd name="connsiteY1" fmla="*/ 0 h 587828"/>
                  <a:gd name="connsiteX2" fmla="*/ 611579 w 777834"/>
                  <a:gd name="connsiteY2" fmla="*/ 35626 h 587828"/>
                  <a:gd name="connsiteX3" fmla="*/ 760021 w 777834"/>
                  <a:gd name="connsiteY3" fmla="*/ 100940 h 587828"/>
                  <a:gd name="connsiteX4" fmla="*/ 777834 w 777834"/>
                  <a:gd name="connsiteY4" fmla="*/ 279070 h 587828"/>
                  <a:gd name="connsiteX5" fmla="*/ 302821 w 777834"/>
                  <a:gd name="connsiteY5" fmla="*/ 587828 h 587828"/>
                  <a:gd name="connsiteX6" fmla="*/ 302821 w 777834"/>
                  <a:gd name="connsiteY6" fmla="*/ 475013 h 587828"/>
                  <a:gd name="connsiteX7" fmla="*/ 0 w 777834"/>
                  <a:gd name="connsiteY7" fmla="*/ 308758 h 5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834" h="587828">
                    <a:moveTo>
                      <a:pt x="0" y="308758"/>
                    </a:moveTo>
                    <a:lnTo>
                      <a:pt x="463138" y="0"/>
                    </a:lnTo>
                    <a:lnTo>
                      <a:pt x="611579" y="35626"/>
                    </a:lnTo>
                    <a:lnTo>
                      <a:pt x="760021" y="100940"/>
                    </a:lnTo>
                    <a:lnTo>
                      <a:pt x="777834" y="279070"/>
                    </a:lnTo>
                    <a:lnTo>
                      <a:pt x="302821" y="587828"/>
                    </a:lnTo>
                    <a:lnTo>
                      <a:pt x="302821" y="475013"/>
                    </a:lnTo>
                    <a:lnTo>
                      <a:pt x="0" y="308758"/>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6"/>
              <p:cNvSpPr txBox="1">
                <a:spLocks noChangeArrowheads="1"/>
              </p:cNvSpPr>
              <p:nvPr/>
            </p:nvSpPr>
            <p:spPr bwMode="auto">
              <a:xfrm>
                <a:off x="1178939" y="2569811"/>
                <a:ext cx="1318117" cy="39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3"/>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4"/>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5"/>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eaLnBrk="1" hangingPunct="1">
                  <a:lnSpc>
                    <a:spcPct val="100000"/>
                  </a:lnSpc>
                  <a:spcBef>
                    <a:spcPct val="0"/>
                  </a:spcBef>
                  <a:buSzTx/>
                  <a:buFontTx/>
                  <a:buNone/>
                </a:pPr>
                <a:r>
                  <a:rPr lang="en-GB" altLang="fr-FR" sz="1400" dirty="0">
                    <a:solidFill>
                      <a:srgbClr val="FFC000"/>
                    </a:solidFill>
                    <a:latin typeface="+mn-lt"/>
                  </a:rPr>
                  <a:t>Float (tin bath)</a:t>
                </a:r>
              </a:p>
            </p:txBody>
          </p:sp>
          <p:grpSp>
            <p:nvGrpSpPr>
              <p:cNvPr id="16" name="Group 30728"/>
              <p:cNvGrpSpPr>
                <a:grpSpLocks/>
              </p:cNvGrpSpPr>
              <p:nvPr/>
            </p:nvGrpSpPr>
            <p:grpSpPr bwMode="auto">
              <a:xfrm>
                <a:off x="2987824" y="2852936"/>
                <a:ext cx="2272945" cy="544361"/>
                <a:chOff x="2987824" y="2852936"/>
                <a:chExt cx="2272945" cy="544361"/>
              </a:xfrm>
            </p:grpSpPr>
            <p:cxnSp>
              <p:nvCxnSpPr>
                <p:cNvPr id="17" name="Straight Connector 31"/>
                <p:cNvCxnSpPr/>
                <p:nvPr/>
              </p:nvCxnSpPr>
              <p:spPr>
                <a:xfrm>
                  <a:off x="4643397" y="3249386"/>
                  <a:ext cx="617497" cy="14757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35"/>
                <p:cNvCxnSpPr/>
                <p:nvPr/>
              </p:nvCxnSpPr>
              <p:spPr>
                <a:xfrm>
                  <a:off x="2987741" y="2852689"/>
                  <a:ext cx="1576286" cy="344333"/>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grpSp>
      </p:grpSp>
      <p:sp>
        <p:nvSpPr>
          <p:cNvPr id="34" name="Espace réservé du numéro de diapositive 3"/>
          <p:cNvSpPr>
            <a:spLocks noGrp="1"/>
          </p:cNvSpPr>
          <p:nvPr>
            <p:ph type="sldNum" sz="quarter" idx="4"/>
          </p:nvPr>
        </p:nvSpPr>
        <p:spPr>
          <a:xfrm>
            <a:off x="0" y="4970475"/>
            <a:ext cx="504000" cy="123111"/>
          </a:xfrm>
        </p:spPr>
        <p:txBody>
          <a:bodyPr/>
          <a:lstStyle/>
          <a:p>
            <a:fld id="{DD52E7CA-940C-4B6E-9E73-0245BA95FC91}" type="slidenum">
              <a:rPr lang="fr-FR" smtClean="0">
                <a:latin typeface="+mn-lt"/>
              </a:rPr>
              <a:pPr/>
              <a:t>18</a:t>
            </a:fld>
            <a:endParaRPr lang="fr-FR" dirty="0">
              <a:latin typeface="+mn-lt"/>
            </a:endParaRPr>
          </a:p>
        </p:txBody>
      </p:sp>
    </p:spTree>
    <p:extLst>
      <p:ext uri="{BB962C8B-B14F-4D97-AF65-F5344CB8AC3E}">
        <p14:creationId xmlns:p14="http://schemas.microsoft.com/office/powerpoint/2010/main" val="173383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xfrm>
            <a:off x="32304" y="4034644"/>
            <a:ext cx="504000" cy="123111"/>
          </a:xfrm>
        </p:spPr>
        <p:txBody>
          <a:bodyPr/>
          <a:lstStyle/>
          <a:p>
            <a:fld id="{DD52E7CA-940C-4B6E-9E73-0245BA95FC91}" type="slidenum">
              <a:rPr lang="fr-FR" smtClean="0"/>
              <a:pPr/>
              <a:t>19</a:t>
            </a:fld>
            <a:endParaRPr lang="fr-FR" dirty="0"/>
          </a:p>
        </p:txBody>
      </p:sp>
      <p:sp>
        <p:nvSpPr>
          <p:cNvPr id="5" name="Espace réservé du contenu 2"/>
          <p:cNvSpPr>
            <a:spLocks noGrp="1"/>
          </p:cNvSpPr>
          <p:nvPr>
            <p:ph idx="4294967295"/>
          </p:nvPr>
        </p:nvSpPr>
        <p:spPr>
          <a:xfrm>
            <a:off x="34468" y="559047"/>
            <a:ext cx="5220518" cy="3369914"/>
          </a:xfrm>
          <a:prstGeom prst="rect">
            <a:avLst/>
          </a:prstGeom>
        </p:spPr>
        <p:txBody>
          <a:bodyPr/>
          <a:lstStyle/>
          <a:p>
            <a:r>
              <a:rPr lang="en-US" sz="1600" dirty="0">
                <a:solidFill>
                  <a:schemeClr val="accent4"/>
                </a:solidFill>
              </a:rPr>
              <a:t>Melting</a:t>
            </a:r>
            <a:r>
              <a:rPr lang="en-US" sz="1600" dirty="0"/>
              <a:t> — 800°C to 1300°C</a:t>
            </a:r>
            <a:br>
              <a:rPr lang="en-US" sz="1600" dirty="0"/>
            </a:br>
            <a:r>
              <a:rPr lang="en-US" sz="1600" dirty="0"/>
              <a:t>	</a:t>
            </a:r>
            <a:r>
              <a:rPr lang="en-US" sz="1600" dirty="0" smtClean="0"/>
              <a:t>Raw </a:t>
            </a:r>
            <a:r>
              <a:rPr lang="en-US" sz="1600" dirty="0"/>
              <a:t>materials </a:t>
            </a:r>
            <a:r>
              <a:rPr lang="en-US" sz="1600" dirty="0" smtClean="0">
                <a:sym typeface="Wingdings" panose="05000000000000000000" pitchFamily="2" charset="2"/>
              </a:rPr>
              <a:t></a:t>
            </a:r>
            <a:r>
              <a:rPr lang="en-US" sz="1600" dirty="0" smtClean="0"/>
              <a:t>  </a:t>
            </a:r>
            <a:r>
              <a:rPr lang="en-US" sz="1600" dirty="0" err="1" smtClean="0"/>
              <a:t>inhomog</a:t>
            </a:r>
            <a:r>
              <a:rPr lang="en-US" sz="1600" dirty="0" smtClean="0"/>
              <a:t>. liquid </a:t>
            </a:r>
            <a:r>
              <a:rPr lang="en-US" sz="1600" dirty="0"/>
              <a:t>	Various chemical reactions</a:t>
            </a:r>
          </a:p>
          <a:p>
            <a:endParaRPr lang="fr-FR" sz="1600" dirty="0"/>
          </a:p>
        </p:txBody>
      </p:sp>
      <p:grpSp>
        <p:nvGrpSpPr>
          <p:cNvPr id="6" name="Group 3"/>
          <p:cNvGrpSpPr>
            <a:grpSpLocks/>
          </p:cNvGrpSpPr>
          <p:nvPr/>
        </p:nvGrpSpPr>
        <p:grpSpPr bwMode="auto">
          <a:xfrm>
            <a:off x="183117" y="757633"/>
            <a:ext cx="8991600" cy="4418013"/>
            <a:chOff x="95" y="912"/>
            <a:chExt cx="5664" cy="2783"/>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 y="912"/>
              <a:ext cx="5664" cy="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40" y="3117"/>
              <a:ext cx="524" cy="86"/>
            </a:xfrm>
            <a:prstGeom prst="rect">
              <a:avLst/>
            </a:prstGeom>
            <a:noFill/>
            <a:ln>
              <a:noFill/>
            </a:ln>
            <a:effectLst/>
            <a:extLst>
              <a:ext uri="{909E8E84-426E-40DD-AFC4-6F175D3DCCD1}">
                <a14:hiddenFill xmlns:a14="http://schemas.microsoft.com/office/drawing/2010/main">
                  <a:solidFill>
                    <a:srgbClr val="FFCC33"/>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ct val="90000"/>
                </a:lnSpc>
                <a:spcBef>
                  <a:spcPct val="40000"/>
                </a:spcBef>
                <a:buSzPct val="120000"/>
                <a:buBlip>
                  <a:blip r:embed="rId3"/>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4"/>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5"/>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eaLnBrk="1" hangingPunct="1">
                <a:lnSpc>
                  <a:spcPct val="100000"/>
                </a:lnSpc>
                <a:spcBef>
                  <a:spcPct val="50000"/>
                </a:spcBef>
                <a:buSzTx/>
                <a:buFontTx/>
                <a:buNone/>
              </a:pPr>
              <a:r>
                <a:rPr lang="fr-FR" altLang="fr-FR" sz="900" b="0">
                  <a:solidFill>
                    <a:srgbClr val="FFFFFF"/>
                  </a:solidFill>
                  <a:latin typeface="Arial" pitchFamily="34" charset="0"/>
                </a:rPr>
                <a:t>Copyright </a:t>
              </a:r>
              <a:r>
                <a:rPr lang="fr-FR" altLang="fr-FR" sz="900">
                  <a:solidFill>
                    <a:srgbClr val="FFFFFF"/>
                  </a:solidFill>
                  <a:latin typeface="Arial" pitchFamily="34" charset="0"/>
                </a:rPr>
                <a:t>SEPR</a:t>
              </a:r>
              <a:endParaRPr lang="en-US" altLang="fr-FR" sz="900">
                <a:solidFill>
                  <a:srgbClr val="FFFFFF"/>
                </a:solidFill>
                <a:latin typeface="Arial" pitchFamily="34" charset="0"/>
              </a:endParaRPr>
            </a:p>
          </p:txBody>
        </p:sp>
      </p:grpSp>
      <p:grpSp>
        <p:nvGrpSpPr>
          <p:cNvPr id="9" name="Group 2"/>
          <p:cNvGrpSpPr>
            <a:grpSpLocks/>
          </p:cNvGrpSpPr>
          <p:nvPr/>
        </p:nvGrpSpPr>
        <p:grpSpPr bwMode="auto">
          <a:xfrm>
            <a:off x="337104" y="2738833"/>
            <a:ext cx="6934200" cy="1447800"/>
            <a:chOff x="304800" y="3429004"/>
            <a:chExt cx="6934203" cy="1447802"/>
          </a:xfrm>
        </p:grpSpPr>
        <p:sp>
          <p:nvSpPr>
            <p:cNvPr id="10" name="Line 8"/>
            <p:cNvSpPr>
              <a:spLocks noChangeShapeType="1"/>
            </p:cNvSpPr>
            <p:nvPr/>
          </p:nvSpPr>
          <p:spPr bwMode="auto">
            <a:xfrm>
              <a:off x="304800" y="3429004"/>
              <a:ext cx="6934203" cy="1447802"/>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 name="TextBox 1"/>
            <p:cNvSpPr txBox="1">
              <a:spLocks noChangeArrowheads="1"/>
            </p:cNvSpPr>
            <p:nvPr/>
          </p:nvSpPr>
          <p:spPr bwMode="auto">
            <a:xfrm>
              <a:off x="3853661" y="4465245"/>
              <a:ext cx="896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3"/>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4"/>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5"/>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eaLnBrk="1" hangingPunct="1">
                <a:lnSpc>
                  <a:spcPct val="100000"/>
                </a:lnSpc>
                <a:spcBef>
                  <a:spcPct val="0"/>
                </a:spcBef>
                <a:buSzTx/>
                <a:buFontTx/>
                <a:buNone/>
              </a:pPr>
              <a:r>
                <a:rPr lang="en-GB" altLang="fr-FR" sz="1400" dirty="0">
                  <a:solidFill>
                    <a:schemeClr val="tx1"/>
                  </a:solidFill>
                  <a:latin typeface="Arial" pitchFamily="34" charset="0"/>
                </a:rPr>
                <a:t>L </a:t>
              </a:r>
              <a:r>
                <a:rPr lang="en-GB" altLang="fr-FR" sz="1400" dirty="0" smtClean="0">
                  <a:solidFill>
                    <a:schemeClr val="tx1"/>
                  </a:solidFill>
                  <a:latin typeface="Arial" pitchFamily="34" charset="0"/>
                </a:rPr>
                <a:t>≈ </a:t>
              </a:r>
              <a:r>
                <a:rPr lang="en-GB" altLang="fr-FR" sz="1400" dirty="0">
                  <a:solidFill>
                    <a:schemeClr val="tx1"/>
                  </a:solidFill>
                  <a:latin typeface="Arial" pitchFamily="34" charset="0"/>
                </a:rPr>
                <a:t>70 m</a:t>
              </a:r>
            </a:p>
          </p:txBody>
        </p:sp>
      </p:grpSp>
      <p:grpSp>
        <p:nvGrpSpPr>
          <p:cNvPr id="12" name="Group 3"/>
          <p:cNvGrpSpPr>
            <a:grpSpLocks/>
          </p:cNvGrpSpPr>
          <p:nvPr/>
        </p:nvGrpSpPr>
        <p:grpSpPr bwMode="auto">
          <a:xfrm>
            <a:off x="7423704" y="3119833"/>
            <a:ext cx="1270232" cy="1066800"/>
            <a:chOff x="7391400" y="3810000"/>
            <a:chExt cx="1270375" cy="1066800"/>
          </a:xfrm>
        </p:grpSpPr>
        <p:sp>
          <p:nvSpPr>
            <p:cNvPr id="13" name="Line 16"/>
            <p:cNvSpPr>
              <a:spLocks noChangeShapeType="1"/>
            </p:cNvSpPr>
            <p:nvPr/>
          </p:nvSpPr>
          <p:spPr bwMode="auto">
            <a:xfrm flipV="1">
              <a:off x="7391400" y="3810000"/>
              <a:ext cx="1143000" cy="10668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 name="TextBox 19"/>
            <p:cNvSpPr txBox="1">
              <a:spLocks noChangeArrowheads="1"/>
            </p:cNvSpPr>
            <p:nvPr/>
          </p:nvSpPr>
          <p:spPr bwMode="auto">
            <a:xfrm>
              <a:off x="7731607" y="4472828"/>
              <a:ext cx="930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3"/>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4"/>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5"/>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eaLnBrk="1" hangingPunct="1">
                <a:lnSpc>
                  <a:spcPct val="100000"/>
                </a:lnSpc>
                <a:spcBef>
                  <a:spcPct val="0"/>
                </a:spcBef>
                <a:buSzTx/>
                <a:buFontTx/>
                <a:buNone/>
              </a:pPr>
              <a:r>
                <a:rPr lang="en-GB" altLang="fr-FR" sz="1400" dirty="0">
                  <a:solidFill>
                    <a:schemeClr val="tx1"/>
                  </a:solidFill>
                  <a:latin typeface="Arial" pitchFamily="34" charset="0"/>
                </a:rPr>
                <a:t>w ≈ 10 m</a:t>
              </a:r>
            </a:p>
          </p:txBody>
        </p:sp>
      </p:grpSp>
      <p:grpSp>
        <p:nvGrpSpPr>
          <p:cNvPr id="15" name="Group 4"/>
          <p:cNvGrpSpPr>
            <a:grpSpLocks/>
          </p:cNvGrpSpPr>
          <p:nvPr/>
        </p:nvGrpSpPr>
        <p:grpSpPr bwMode="auto">
          <a:xfrm>
            <a:off x="65642" y="1735533"/>
            <a:ext cx="745717" cy="809625"/>
            <a:chOff x="32785" y="2425701"/>
            <a:chExt cx="745569" cy="809624"/>
          </a:xfrm>
        </p:grpSpPr>
        <p:sp>
          <p:nvSpPr>
            <p:cNvPr id="16" name="Line 12"/>
            <p:cNvSpPr>
              <a:spLocks noChangeShapeType="1"/>
            </p:cNvSpPr>
            <p:nvPr/>
          </p:nvSpPr>
          <p:spPr bwMode="auto">
            <a:xfrm>
              <a:off x="211138" y="2936875"/>
              <a:ext cx="0" cy="298450"/>
            </a:xfrm>
            <a:prstGeom prst="line">
              <a:avLst/>
            </a:prstGeom>
            <a:noFill/>
            <a:ln w="254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 name="TextBox 20"/>
            <p:cNvSpPr txBox="1">
              <a:spLocks noChangeArrowheads="1"/>
            </p:cNvSpPr>
            <p:nvPr/>
          </p:nvSpPr>
          <p:spPr bwMode="auto">
            <a:xfrm>
              <a:off x="32785" y="2425701"/>
              <a:ext cx="7455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40000"/>
                </a:spcBef>
                <a:buSzPct val="120000"/>
                <a:buBlip>
                  <a:blip r:embed="rId3"/>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4"/>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5"/>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eaLnBrk="1" hangingPunct="1">
                <a:lnSpc>
                  <a:spcPct val="100000"/>
                </a:lnSpc>
                <a:spcBef>
                  <a:spcPct val="0"/>
                </a:spcBef>
                <a:buSzTx/>
                <a:buFontTx/>
                <a:buNone/>
              </a:pPr>
              <a:r>
                <a:rPr lang="en-GB" altLang="fr-FR" sz="1400" dirty="0">
                  <a:solidFill>
                    <a:schemeClr val="tx1"/>
                  </a:solidFill>
                  <a:latin typeface="+mn-lt"/>
                </a:rPr>
                <a:t>H </a:t>
              </a:r>
              <a:r>
                <a:rPr lang="en-GB" altLang="fr-FR" sz="1400" dirty="0" smtClean="0">
                  <a:solidFill>
                    <a:schemeClr val="tx1"/>
                  </a:solidFill>
                  <a:latin typeface="+mn-lt"/>
                </a:rPr>
                <a:t>≈ </a:t>
              </a:r>
              <a:r>
                <a:rPr lang="en-GB" altLang="fr-FR" sz="1400" dirty="0">
                  <a:solidFill>
                    <a:schemeClr val="tx1"/>
                  </a:solidFill>
                  <a:latin typeface="+mn-lt"/>
                </a:rPr>
                <a:t>1 m</a:t>
              </a:r>
            </a:p>
          </p:txBody>
        </p:sp>
      </p:grpSp>
      <p:sp>
        <p:nvSpPr>
          <p:cNvPr id="18" name="Text Box 9"/>
          <p:cNvSpPr txBox="1">
            <a:spLocks noChangeArrowheads="1"/>
          </p:cNvSpPr>
          <p:nvPr/>
        </p:nvSpPr>
        <p:spPr bwMode="auto">
          <a:xfrm>
            <a:off x="6780767" y="2048271"/>
            <a:ext cx="817531"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lnSpc>
                <a:spcPct val="90000"/>
              </a:lnSpc>
              <a:spcBef>
                <a:spcPct val="40000"/>
              </a:spcBef>
              <a:buSzPct val="120000"/>
              <a:buBlip>
                <a:blip r:embed="rId3"/>
              </a:buBlip>
              <a:defRPr sz="2800" b="1">
                <a:solidFill>
                  <a:srgbClr val="404040"/>
                </a:solidFill>
                <a:latin typeface="Verdana" pitchFamily="34" charset="0"/>
                <a:ea typeface="Verdana" pitchFamily="34" charset="0"/>
                <a:cs typeface="Verdana" pitchFamily="34" charset="0"/>
              </a:defRPr>
            </a:lvl1pPr>
            <a:lvl2pPr marL="742950" indent="-285750" eaLnBrk="0" hangingPunct="0">
              <a:lnSpc>
                <a:spcPct val="90000"/>
              </a:lnSpc>
              <a:spcBef>
                <a:spcPct val="40000"/>
              </a:spcBef>
              <a:buBlip>
                <a:blip r:embed="rId4"/>
              </a:buBlip>
              <a:defRPr sz="2400" b="1">
                <a:solidFill>
                  <a:srgbClr val="404040"/>
                </a:solidFill>
                <a:latin typeface="Verdana" pitchFamily="34" charset="0"/>
                <a:ea typeface="Verdana" pitchFamily="34" charset="0"/>
                <a:cs typeface="Verdana" pitchFamily="34" charset="0"/>
              </a:defRPr>
            </a:lvl2pPr>
            <a:lvl3pPr marL="1143000" indent="-228600" eaLnBrk="0" hangingPunct="0">
              <a:lnSpc>
                <a:spcPct val="90000"/>
              </a:lnSpc>
              <a:spcBef>
                <a:spcPct val="40000"/>
              </a:spcBef>
              <a:buSzPct val="80000"/>
              <a:buBlip>
                <a:blip r:embed="rId5"/>
              </a:buBlip>
              <a:defRPr sz="2000">
                <a:solidFill>
                  <a:srgbClr val="595959"/>
                </a:solidFill>
                <a:latin typeface="Verdana" pitchFamily="34" charset="0"/>
                <a:ea typeface="Verdana" pitchFamily="34" charset="0"/>
                <a:cs typeface="Verdana" pitchFamily="34" charset="0"/>
              </a:defRPr>
            </a:lvl3pPr>
            <a:lvl4pPr marL="1600200" indent="-228600" eaLnBrk="0" hangingPunct="0">
              <a:spcBef>
                <a:spcPct val="20000"/>
              </a:spcBef>
              <a:buClr>
                <a:srgbClr val="7F7F7F"/>
              </a:buClr>
              <a:buSzPct val="75000"/>
              <a:buFont typeface="Arial" pitchFamily="34" charset="0"/>
              <a:buChar char="»"/>
              <a:defRPr sz="2000">
                <a:solidFill>
                  <a:srgbClr val="595959"/>
                </a:solidFill>
                <a:latin typeface="Verdana" pitchFamily="34" charset="0"/>
                <a:ea typeface="Verdana" pitchFamily="34" charset="0"/>
                <a:cs typeface="Verdana" pitchFamily="34" charset="0"/>
              </a:defRPr>
            </a:lvl4pPr>
            <a:lvl5pPr marL="2057400" indent="-228600" eaLnBrk="0" hangingPunct="0">
              <a:spcBef>
                <a:spcPct val="20000"/>
              </a:spcBef>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rgbClr val="7F7F7F"/>
              </a:buClr>
              <a:buFont typeface="Arial" pitchFamily="34" charset="0"/>
              <a:buChar char="•"/>
              <a:defRPr sz="2000">
                <a:solidFill>
                  <a:srgbClr val="7F7F7F"/>
                </a:solidFill>
                <a:latin typeface="Verdana" pitchFamily="34" charset="0"/>
                <a:ea typeface="Verdana" pitchFamily="34" charset="0"/>
                <a:cs typeface="Verdana" pitchFamily="34" charset="0"/>
              </a:defRPr>
            </a:lvl9pPr>
          </a:lstStyle>
          <a:p>
            <a:pPr eaLnBrk="1" hangingPunct="1">
              <a:lnSpc>
                <a:spcPct val="100000"/>
              </a:lnSpc>
              <a:spcBef>
                <a:spcPct val="0"/>
              </a:spcBef>
              <a:buSzTx/>
              <a:buFontTx/>
              <a:buNone/>
            </a:pPr>
            <a:r>
              <a:rPr lang="fr-FR" altLang="fr-FR" sz="1400" dirty="0">
                <a:solidFill>
                  <a:schemeClr val="tx1"/>
                </a:solidFill>
                <a:latin typeface="+mn-lt"/>
              </a:rPr>
              <a:t>P </a:t>
            </a:r>
            <a:r>
              <a:rPr lang="en-GB" altLang="fr-FR" sz="1400" dirty="0">
                <a:solidFill>
                  <a:schemeClr val="tx1"/>
                </a:solidFill>
                <a:latin typeface="Arial" pitchFamily="34" charset="0"/>
              </a:rPr>
              <a:t>≈</a:t>
            </a:r>
            <a:r>
              <a:rPr lang="fr-FR" altLang="fr-FR" sz="1400" dirty="0" smtClean="0">
                <a:solidFill>
                  <a:schemeClr val="tx1"/>
                </a:solidFill>
                <a:latin typeface="+mn-lt"/>
              </a:rPr>
              <a:t> </a:t>
            </a:r>
            <a:r>
              <a:rPr lang="fr-FR" altLang="fr-FR" sz="1400" dirty="0">
                <a:solidFill>
                  <a:schemeClr val="tx1"/>
                </a:solidFill>
                <a:latin typeface="+mn-lt"/>
              </a:rPr>
              <a:t>50 MW</a:t>
            </a:r>
            <a:endParaRPr lang="en-US" altLang="fr-FR" sz="1400" dirty="0">
              <a:solidFill>
                <a:schemeClr val="tx1"/>
              </a:solidFill>
              <a:latin typeface="+mn-lt"/>
            </a:endParaRPr>
          </a:p>
        </p:txBody>
      </p:sp>
      <p:grpSp>
        <p:nvGrpSpPr>
          <p:cNvPr id="19" name="Group 14"/>
          <p:cNvGrpSpPr>
            <a:grpSpLocks/>
          </p:cNvGrpSpPr>
          <p:nvPr/>
        </p:nvGrpSpPr>
        <p:grpSpPr bwMode="auto">
          <a:xfrm>
            <a:off x="419654" y="1719658"/>
            <a:ext cx="8562975" cy="2092325"/>
            <a:chOff x="244" y="1524"/>
            <a:chExt cx="5394" cy="1318"/>
          </a:xfrm>
        </p:grpSpPr>
        <p:sp>
          <p:nvSpPr>
            <p:cNvPr id="20" name="Freeform 15"/>
            <p:cNvSpPr>
              <a:spLocks/>
            </p:cNvSpPr>
            <p:nvPr/>
          </p:nvSpPr>
          <p:spPr bwMode="auto">
            <a:xfrm>
              <a:off x="2420" y="1872"/>
              <a:ext cx="3218" cy="970"/>
            </a:xfrm>
            <a:custGeom>
              <a:avLst/>
              <a:gdLst>
                <a:gd name="T0" fmla="*/ 0 w 3218"/>
                <a:gd name="T1" fmla="*/ 427 h 970"/>
                <a:gd name="T2" fmla="*/ 510 w 3218"/>
                <a:gd name="T3" fmla="*/ 0 h 970"/>
                <a:gd name="T4" fmla="*/ 881 w 3218"/>
                <a:gd name="T5" fmla="*/ 67 h 970"/>
                <a:gd name="T6" fmla="*/ 776 w 3218"/>
                <a:gd name="T7" fmla="*/ 156 h 970"/>
                <a:gd name="T8" fmla="*/ 776 w 3218"/>
                <a:gd name="T9" fmla="*/ 327 h 970"/>
                <a:gd name="T10" fmla="*/ 1102 w 3218"/>
                <a:gd name="T11" fmla="*/ 377 h 970"/>
                <a:gd name="T12" fmla="*/ 1263 w 3218"/>
                <a:gd name="T13" fmla="*/ 294 h 970"/>
                <a:gd name="T14" fmla="*/ 2747 w 3218"/>
                <a:gd name="T15" fmla="*/ 576 h 970"/>
                <a:gd name="T16" fmla="*/ 3218 w 3218"/>
                <a:gd name="T17" fmla="*/ 720 h 970"/>
                <a:gd name="T18" fmla="*/ 3130 w 3218"/>
                <a:gd name="T19" fmla="*/ 820 h 970"/>
                <a:gd name="T20" fmla="*/ 2531 w 3218"/>
                <a:gd name="T21" fmla="*/ 826 h 970"/>
                <a:gd name="T22" fmla="*/ 2338 w 3218"/>
                <a:gd name="T23" fmla="*/ 792 h 970"/>
                <a:gd name="T24" fmla="*/ 2133 w 3218"/>
                <a:gd name="T25" fmla="*/ 970 h 970"/>
                <a:gd name="T26" fmla="*/ 759 w 3218"/>
                <a:gd name="T27" fmla="*/ 698 h 970"/>
                <a:gd name="T28" fmla="*/ 942 w 3218"/>
                <a:gd name="T29" fmla="*/ 538 h 970"/>
                <a:gd name="T30" fmla="*/ 610 w 3218"/>
                <a:gd name="T31" fmla="*/ 466 h 970"/>
                <a:gd name="T32" fmla="*/ 261 w 3218"/>
                <a:gd name="T33" fmla="*/ 748 h 970"/>
                <a:gd name="T34" fmla="*/ 83 w 3218"/>
                <a:gd name="T35" fmla="*/ 715 h 970"/>
                <a:gd name="T36" fmla="*/ 277 w 3218"/>
                <a:gd name="T37" fmla="*/ 576 h 970"/>
                <a:gd name="T38" fmla="*/ 122 w 3218"/>
                <a:gd name="T39" fmla="*/ 560 h 970"/>
                <a:gd name="T40" fmla="*/ 45 w 3218"/>
                <a:gd name="T41" fmla="*/ 615 h 970"/>
                <a:gd name="T42" fmla="*/ 39 w 3218"/>
                <a:gd name="T43" fmla="*/ 521 h 9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18" h="970">
                  <a:moveTo>
                    <a:pt x="0" y="427"/>
                  </a:moveTo>
                  <a:lnTo>
                    <a:pt x="510" y="0"/>
                  </a:lnTo>
                  <a:lnTo>
                    <a:pt x="881" y="67"/>
                  </a:lnTo>
                  <a:lnTo>
                    <a:pt x="776" y="156"/>
                  </a:lnTo>
                  <a:lnTo>
                    <a:pt x="776" y="327"/>
                  </a:lnTo>
                  <a:lnTo>
                    <a:pt x="1102" y="377"/>
                  </a:lnTo>
                  <a:lnTo>
                    <a:pt x="1263" y="294"/>
                  </a:lnTo>
                  <a:lnTo>
                    <a:pt x="2747" y="576"/>
                  </a:lnTo>
                  <a:lnTo>
                    <a:pt x="3218" y="720"/>
                  </a:lnTo>
                  <a:lnTo>
                    <a:pt x="3130" y="820"/>
                  </a:lnTo>
                  <a:lnTo>
                    <a:pt x="2531" y="826"/>
                  </a:lnTo>
                  <a:lnTo>
                    <a:pt x="2338" y="792"/>
                  </a:lnTo>
                  <a:lnTo>
                    <a:pt x="2133" y="970"/>
                  </a:lnTo>
                  <a:lnTo>
                    <a:pt x="759" y="698"/>
                  </a:lnTo>
                  <a:lnTo>
                    <a:pt x="942" y="538"/>
                  </a:lnTo>
                  <a:lnTo>
                    <a:pt x="610" y="466"/>
                  </a:lnTo>
                  <a:lnTo>
                    <a:pt x="261" y="748"/>
                  </a:lnTo>
                  <a:lnTo>
                    <a:pt x="83" y="715"/>
                  </a:lnTo>
                  <a:lnTo>
                    <a:pt x="277" y="576"/>
                  </a:lnTo>
                  <a:lnTo>
                    <a:pt x="122" y="560"/>
                  </a:lnTo>
                  <a:lnTo>
                    <a:pt x="45" y="615"/>
                  </a:lnTo>
                  <a:lnTo>
                    <a:pt x="39" y="521"/>
                  </a:lnTo>
                </a:path>
              </a:pathLst>
            </a:custGeom>
            <a:gradFill rotWithShape="0">
              <a:gsLst>
                <a:gs pos="0">
                  <a:srgbClr val="FF0000"/>
                </a:gs>
                <a:gs pos="100000">
                  <a:srgbClr val="6699FF"/>
                </a:gs>
              </a:gsLst>
              <a:lin ang="2700000" scaled="1"/>
            </a:gra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 name="Freeform 16"/>
            <p:cNvSpPr>
              <a:spLocks/>
            </p:cNvSpPr>
            <p:nvPr/>
          </p:nvSpPr>
          <p:spPr bwMode="auto">
            <a:xfrm>
              <a:off x="1246" y="1684"/>
              <a:ext cx="1695" cy="620"/>
            </a:xfrm>
            <a:custGeom>
              <a:avLst/>
              <a:gdLst>
                <a:gd name="T0" fmla="*/ 0 w 1695"/>
                <a:gd name="T1" fmla="*/ 382 h 620"/>
                <a:gd name="T2" fmla="*/ 1174 w 1695"/>
                <a:gd name="T3" fmla="*/ 620 h 620"/>
                <a:gd name="T4" fmla="*/ 1695 w 1695"/>
                <a:gd name="T5" fmla="*/ 188 h 620"/>
                <a:gd name="T6" fmla="*/ 615 w 1695"/>
                <a:gd name="T7" fmla="*/ 0 h 620"/>
                <a:gd name="T8" fmla="*/ 0 w 1695"/>
                <a:gd name="T9" fmla="*/ 382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5" h="620">
                  <a:moveTo>
                    <a:pt x="0" y="382"/>
                  </a:moveTo>
                  <a:lnTo>
                    <a:pt x="1174" y="620"/>
                  </a:lnTo>
                  <a:lnTo>
                    <a:pt x="1695" y="188"/>
                  </a:lnTo>
                  <a:lnTo>
                    <a:pt x="615" y="0"/>
                  </a:lnTo>
                  <a:lnTo>
                    <a:pt x="0" y="382"/>
                  </a:lnTo>
                  <a:close/>
                </a:path>
              </a:pathLst>
            </a:custGeom>
            <a:solidFill>
              <a:srgbClr val="FF0000"/>
            </a:soli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 name="Freeform 17"/>
            <p:cNvSpPr>
              <a:spLocks/>
            </p:cNvSpPr>
            <p:nvPr/>
          </p:nvSpPr>
          <p:spPr bwMode="auto">
            <a:xfrm>
              <a:off x="244" y="1524"/>
              <a:ext cx="1622" cy="542"/>
            </a:xfrm>
            <a:custGeom>
              <a:avLst/>
              <a:gdLst>
                <a:gd name="T0" fmla="*/ 997 w 1622"/>
                <a:gd name="T1" fmla="*/ 542 h 542"/>
                <a:gd name="T2" fmla="*/ 1622 w 1622"/>
                <a:gd name="T3" fmla="*/ 160 h 542"/>
                <a:gd name="T4" fmla="*/ 853 w 1622"/>
                <a:gd name="T5" fmla="*/ 22 h 542"/>
                <a:gd name="T6" fmla="*/ 797 w 1622"/>
                <a:gd name="T7" fmla="*/ 49 h 542"/>
                <a:gd name="T8" fmla="*/ 509 w 1622"/>
                <a:gd name="T9" fmla="*/ 0 h 542"/>
                <a:gd name="T10" fmla="*/ 0 w 1622"/>
                <a:gd name="T11" fmla="*/ 348 h 542"/>
                <a:gd name="T12" fmla="*/ 997 w 1622"/>
                <a:gd name="T13" fmla="*/ 542 h 5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22" h="542">
                  <a:moveTo>
                    <a:pt x="997" y="542"/>
                  </a:moveTo>
                  <a:lnTo>
                    <a:pt x="1622" y="160"/>
                  </a:lnTo>
                  <a:lnTo>
                    <a:pt x="853" y="22"/>
                  </a:lnTo>
                  <a:lnTo>
                    <a:pt x="797" y="49"/>
                  </a:lnTo>
                  <a:lnTo>
                    <a:pt x="509" y="0"/>
                  </a:lnTo>
                  <a:lnTo>
                    <a:pt x="0" y="348"/>
                  </a:lnTo>
                  <a:lnTo>
                    <a:pt x="997" y="542"/>
                  </a:lnTo>
                  <a:close/>
                </a:path>
              </a:pathLst>
            </a:custGeom>
            <a:solidFill>
              <a:srgbClr val="6699FF"/>
            </a:soli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3" name="Group 18"/>
          <p:cNvGrpSpPr>
            <a:grpSpLocks/>
          </p:cNvGrpSpPr>
          <p:nvPr/>
        </p:nvGrpSpPr>
        <p:grpSpPr bwMode="auto">
          <a:xfrm>
            <a:off x="1168954" y="1754583"/>
            <a:ext cx="3403600" cy="1084263"/>
            <a:chOff x="722" y="1510"/>
            <a:chExt cx="2144" cy="683"/>
          </a:xfrm>
        </p:grpSpPr>
        <p:sp>
          <p:nvSpPr>
            <p:cNvPr id="24" name="Freeform 19"/>
            <p:cNvSpPr>
              <a:spLocks noChangeAspect="1"/>
            </p:cNvSpPr>
            <p:nvPr/>
          </p:nvSpPr>
          <p:spPr bwMode="auto">
            <a:xfrm>
              <a:off x="722" y="1510"/>
              <a:ext cx="564" cy="404"/>
            </a:xfrm>
            <a:custGeom>
              <a:avLst/>
              <a:gdLst>
                <a:gd name="T0" fmla="*/ 48 w 698"/>
                <a:gd name="T1" fmla="*/ 0 h 500"/>
                <a:gd name="T2" fmla="*/ 45 w 698"/>
                <a:gd name="T3" fmla="*/ 5 h 500"/>
                <a:gd name="T4" fmla="*/ 41 w 698"/>
                <a:gd name="T5" fmla="*/ 8 h 500"/>
                <a:gd name="T6" fmla="*/ 31 w 698"/>
                <a:gd name="T7" fmla="*/ 14 h 500"/>
                <a:gd name="T8" fmla="*/ 26 w 698"/>
                <a:gd name="T9" fmla="*/ 18 h 500"/>
                <a:gd name="T10" fmla="*/ 14 w 698"/>
                <a:gd name="T11" fmla="*/ 26 h 500"/>
                <a:gd name="T12" fmla="*/ 4 w 698"/>
                <a:gd name="T13" fmla="*/ 32 h 500"/>
                <a:gd name="T14" fmla="*/ 2 w 698"/>
                <a:gd name="T15" fmla="*/ 34 h 500"/>
                <a:gd name="T16" fmla="*/ 0 w 698"/>
                <a:gd name="T17" fmla="*/ 36 h 500"/>
                <a:gd name="T18" fmla="*/ 2 w 698"/>
                <a:gd name="T19" fmla="*/ 38 h 500"/>
                <a:gd name="T20" fmla="*/ 3 w 698"/>
                <a:gd name="T21" fmla="*/ 38 h 500"/>
                <a:gd name="T22" fmla="*/ 10 w 698"/>
                <a:gd name="T23" fmla="*/ 36 h 500"/>
                <a:gd name="T24" fmla="*/ 19 w 698"/>
                <a:gd name="T25" fmla="*/ 32 h 500"/>
                <a:gd name="T26" fmla="*/ 26 w 698"/>
                <a:gd name="T27" fmla="*/ 29 h 500"/>
                <a:gd name="T28" fmla="*/ 29 w 698"/>
                <a:gd name="T29" fmla="*/ 26 h 500"/>
                <a:gd name="T30" fmla="*/ 35 w 698"/>
                <a:gd name="T31" fmla="*/ 23 h 500"/>
                <a:gd name="T32" fmla="*/ 43 w 698"/>
                <a:gd name="T33" fmla="*/ 21 h 500"/>
                <a:gd name="T34" fmla="*/ 45 w 698"/>
                <a:gd name="T35" fmla="*/ 17 h 500"/>
                <a:gd name="T36" fmla="*/ 48 w 698"/>
                <a:gd name="T37" fmla="*/ 12 h 500"/>
                <a:gd name="T38" fmla="*/ 53 w 698"/>
                <a:gd name="T39" fmla="*/ 5 h 500"/>
                <a:gd name="T40" fmla="*/ 54 w 698"/>
                <a:gd name="T41" fmla="*/ 3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8" h="500">
                  <a:moveTo>
                    <a:pt x="620" y="0"/>
                  </a:moveTo>
                  <a:cubicBezTo>
                    <a:pt x="607" y="19"/>
                    <a:pt x="596" y="48"/>
                    <a:pt x="581" y="66"/>
                  </a:cubicBezTo>
                  <a:cubicBezTo>
                    <a:pt x="562" y="89"/>
                    <a:pt x="560" y="86"/>
                    <a:pt x="531" y="105"/>
                  </a:cubicBezTo>
                  <a:cubicBezTo>
                    <a:pt x="487" y="134"/>
                    <a:pt x="446" y="169"/>
                    <a:pt x="393" y="177"/>
                  </a:cubicBezTo>
                  <a:cubicBezTo>
                    <a:pt x="368" y="186"/>
                    <a:pt x="353" y="210"/>
                    <a:pt x="332" y="227"/>
                  </a:cubicBezTo>
                  <a:cubicBezTo>
                    <a:pt x="284" y="265"/>
                    <a:pt x="230" y="304"/>
                    <a:pt x="171" y="321"/>
                  </a:cubicBezTo>
                  <a:cubicBezTo>
                    <a:pt x="135" y="345"/>
                    <a:pt x="82" y="378"/>
                    <a:pt x="55" y="410"/>
                  </a:cubicBezTo>
                  <a:cubicBezTo>
                    <a:pt x="9" y="465"/>
                    <a:pt x="82" y="388"/>
                    <a:pt x="27" y="437"/>
                  </a:cubicBezTo>
                  <a:cubicBezTo>
                    <a:pt x="17" y="446"/>
                    <a:pt x="0" y="465"/>
                    <a:pt x="0" y="465"/>
                  </a:cubicBezTo>
                  <a:cubicBezTo>
                    <a:pt x="2" y="472"/>
                    <a:pt x="0" y="481"/>
                    <a:pt x="5" y="487"/>
                  </a:cubicBezTo>
                  <a:cubicBezTo>
                    <a:pt x="15" y="500"/>
                    <a:pt x="29" y="490"/>
                    <a:pt x="39" y="487"/>
                  </a:cubicBezTo>
                  <a:cubicBezTo>
                    <a:pt x="67" y="478"/>
                    <a:pt x="94" y="468"/>
                    <a:pt x="122" y="460"/>
                  </a:cubicBezTo>
                  <a:cubicBezTo>
                    <a:pt x="159" y="435"/>
                    <a:pt x="212" y="423"/>
                    <a:pt x="255" y="410"/>
                  </a:cubicBezTo>
                  <a:cubicBezTo>
                    <a:pt x="275" y="396"/>
                    <a:pt x="298" y="384"/>
                    <a:pt x="321" y="377"/>
                  </a:cubicBezTo>
                  <a:cubicBezTo>
                    <a:pt x="336" y="361"/>
                    <a:pt x="361" y="350"/>
                    <a:pt x="382" y="343"/>
                  </a:cubicBezTo>
                  <a:cubicBezTo>
                    <a:pt x="399" y="318"/>
                    <a:pt x="418" y="323"/>
                    <a:pt x="443" y="310"/>
                  </a:cubicBezTo>
                  <a:cubicBezTo>
                    <a:pt x="500" y="280"/>
                    <a:pt x="456" y="285"/>
                    <a:pt x="543" y="277"/>
                  </a:cubicBezTo>
                  <a:cubicBezTo>
                    <a:pt x="558" y="257"/>
                    <a:pt x="572" y="236"/>
                    <a:pt x="587" y="216"/>
                  </a:cubicBezTo>
                  <a:cubicBezTo>
                    <a:pt x="595" y="189"/>
                    <a:pt x="608" y="177"/>
                    <a:pt x="631" y="161"/>
                  </a:cubicBezTo>
                  <a:cubicBezTo>
                    <a:pt x="651" y="130"/>
                    <a:pt x="650" y="86"/>
                    <a:pt x="681" y="66"/>
                  </a:cubicBezTo>
                  <a:cubicBezTo>
                    <a:pt x="694" y="47"/>
                    <a:pt x="689" y="56"/>
                    <a:pt x="698" y="39"/>
                  </a:cubicBezTo>
                </a:path>
              </a:pathLst>
            </a:custGeom>
            <a:gradFill rotWithShape="0">
              <a:gsLst>
                <a:gs pos="0">
                  <a:srgbClr val="FFCC33"/>
                </a:gs>
                <a:gs pos="100000">
                  <a:srgbClr val="FF6600"/>
                </a:gs>
              </a:gsLst>
              <a:lin ang="5400000" scaled="1"/>
            </a:gra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 name="Freeform 20"/>
            <p:cNvSpPr>
              <a:spLocks noChangeAspect="1"/>
            </p:cNvSpPr>
            <p:nvPr/>
          </p:nvSpPr>
          <p:spPr bwMode="auto">
            <a:xfrm>
              <a:off x="934" y="1551"/>
              <a:ext cx="564" cy="404"/>
            </a:xfrm>
            <a:custGeom>
              <a:avLst/>
              <a:gdLst>
                <a:gd name="T0" fmla="*/ 48 w 698"/>
                <a:gd name="T1" fmla="*/ 0 h 500"/>
                <a:gd name="T2" fmla="*/ 45 w 698"/>
                <a:gd name="T3" fmla="*/ 5 h 500"/>
                <a:gd name="T4" fmla="*/ 41 w 698"/>
                <a:gd name="T5" fmla="*/ 8 h 500"/>
                <a:gd name="T6" fmla="*/ 31 w 698"/>
                <a:gd name="T7" fmla="*/ 14 h 500"/>
                <a:gd name="T8" fmla="*/ 26 w 698"/>
                <a:gd name="T9" fmla="*/ 18 h 500"/>
                <a:gd name="T10" fmla="*/ 14 w 698"/>
                <a:gd name="T11" fmla="*/ 26 h 500"/>
                <a:gd name="T12" fmla="*/ 4 w 698"/>
                <a:gd name="T13" fmla="*/ 32 h 500"/>
                <a:gd name="T14" fmla="*/ 2 w 698"/>
                <a:gd name="T15" fmla="*/ 34 h 500"/>
                <a:gd name="T16" fmla="*/ 0 w 698"/>
                <a:gd name="T17" fmla="*/ 36 h 500"/>
                <a:gd name="T18" fmla="*/ 2 w 698"/>
                <a:gd name="T19" fmla="*/ 38 h 500"/>
                <a:gd name="T20" fmla="*/ 3 w 698"/>
                <a:gd name="T21" fmla="*/ 38 h 500"/>
                <a:gd name="T22" fmla="*/ 10 w 698"/>
                <a:gd name="T23" fmla="*/ 36 h 500"/>
                <a:gd name="T24" fmla="*/ 19 w 698"/>
                <a:gd name="T25" fmla="*/ 32 h 500"/>
                <a:gd name="T26" fmla="*/ 26 w 698"/>
                <a:gd name="T27" fmla="*/ 29 h 500"/>
                <a:gd name="T28" fmla="*/ 29 w 698"/>
                <a:gd name="T29" fmla="*/ 26 h 500"/>
                <a:gd name="T30" fmla="*/ 35 w 698"/>
                <a:gd name="T31" fmla="*/ 23 h 500"/>
                <a:gd name="T32" fmla="*/ 43 w 698"/>
                <a:gd name="T33" fmla="*/ 21 h 500"/>
                <a:gd name="T34" fmla="*/ 45 w 698"/>
                <a:gd name="T35" fmla="*/ 17 h 500"/>
                <a:gd name="T36" fmla="*/ 48 w 698"/>
                <a:gd name="T37" fmla="*/ 12 h 500"/>
                <a:gd name="T38" fmla="*/ 53 w 698"/>
                <a:gd name="T39" fmla="*/ 5 h 500"/>
                <a:gd name="T40" fmla="*/ 54 w 698"/>
                <a:gd name="T41" fmla="*/ 3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8" h="500">
                  <a:moveTo>
                    <a:pt x="620" y="0"/>
                  </a:moveTo>
                  <a:cubicBezTo>
                    <a:pt x="607" y="19"/>
                    <a:pt x="596" y="48"/>
                    <a:pt x="581" y="66"/>
                  </a:cubicBezTo>
                  <a:cubicBezTo>
                    <a:pt x="562" y="89"/>
                    <a:pt x="560" y="86"/>
                    <a:pt x="531" y="105"/>
                  </a:cubicBezTo>
                  <a:cubicBezTo>
                    <a:pt x="487" y="134"/>
                    <a:pt x="446" y="169"/>
                    <a:pt x="393" y="177"/>
                  </a:cubicBezTo>
                  <a:cubicBezTo>
                    <a:pt x="368" y="186"/>
                    <a:pt x="353" y="210"/>
                    <a:pt x="332" y="227"/>
                  </a:cubicBezTo>
                  <a:cubicBezTo>
                    <a:pt x="284" y="265"/>
                    <a:pt x="230" y="304"/>
                    <a:pt x="171" y="321"/>
                  </a:cubicBezTo>
                  <a:cubicBezTo>
                    <a:pt x="135" y="345"/>
                    <a:pt x="82" y="378"/>
                    <a:pt x="55" y="410"/>
                  </a:cubicBezTo>
                  <a:cubicBezTo>
                    <a:pt x="9" y="465"/>
                    <a:pt x="82" y="388"/>
                    <a:pt x="27" y="437"/>
                  </a:cubicBezTo>
                  <a:cubicBezTo>
                    <a:pt x="17" y="446"/>
                    <a:pt x="0" y="465"/>
                    <a:pt x="0" y="465"/>
                  </a:cubicBezTo>
                  <a:cubicBezTo>
                    <a:pt x="2" y="472"/>
                    <a:pt x="0" y="481"/>
                    <a:pt x="5" y="487"/>
                  </a:cubicBezTo>
                  <a:cubicBezTo>
                    <a:pt x="15" y="500"/>
                    <a:pt x="29" y="490"/>
                    <a:pt x="39" y="487"/>
                  </a:cubicBezTo>
                  <a:cubicBezTo>
                    <a:pt x="67" y="478"/>
                    <a:pt x="94" y="468"/>
                    <a:pt x="122" y="460"/>
                  </a:cubicBezTo>
                  <a:cubicBezTo>
                    <a:pt x="159" y="435"/>
                    <a:pt x="212" y="423"/>
                    <a:pt x="255" y="410"/>
                  </a:cubicBezTo>
                  <a:cubicBezTo>
                    <a:pt x="275" y="396"/>
                    <a:pt x="298" y="384"/>
                    <a:pt x="321" y="377"/>
                  </a:cubicBezTo>
                  <a:cubicBezTo>
                    <a:pt x="336" y="361"/>
                    <a:pt x="361" y="350"/>
                    <a:pt x="382" y="343"/>
                  </a:cubicBezTo>
                  <a:cubicBezTo>
                    <a:pt x="399" y="318"/>
                    <a:pt x="418" y="323"/>
                    <a:pt x="443" y="310"/>
                  </a:cubicBezTo>
                  <a:cubicBezTo>
                    <a:pt x="500" y="280"/>
                    <a:pt x="456" y="285"/>
                    <a:pt x="543" y="277"/>
                  </a:cubicBezTo>
                  <a:cubicBezTo>
                    <a:pt x="558" y="257"/>
                    <a:pt x="572" y="236"/>
                    <a:pt x="587" y="216"/>
                  </a:cubicBezTo>
                  <a:cubicBezTo>
                    <a:pt x="595" y="189"/>
                    <a:pt x="608" y="177"/>
                    <a:pt x="631" y="161"/>
                  </a:cubicBezTo>
                  <a:cubicBezTo>
                    <a:pt x="651" y="130"/>
                    <a:pt x="650" y="86"/>
                    <a:pt x="681" y="66"/>
                  </a:cubicBezTo>
                  <a:cubicBezTo>
                    <a:pt x="694" y="47"/>
                    <a:pt x="689" y="56"/>
                    <a:pt x="698" y="39"/>
                  </a:cubicBezTo>
                </a:path>
              </a:pathLst>
            </a:custGeom>
            <a:gradFill rotWithShape="0">
              <a:gsLst>
                <a:gs pos="0">
                  <a:srgbClr val="FFCC33"/>
                </a:gs>
                <a:gs pos="100000">
                  <a:srgbClr val="FF6600"/>
                </a:gs>
              </a:gsLst>
              <a:lin ang="5400000" scaled="1"/>
            </a:gra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 name="Freeform 21"/>
            <p:cNvSpPr>
              <a:spLocks noChangeAspect="1"/>
            </p:cNvSpPr>
            <p:nvPr/>
          </p:nvSpPr>
          <p:spPr bwMode="auto">
            <a:xfrm>
              <a:off x="1158" y="1602"/>
              <a:ext cx="564" cy="404"/>
            </a:xfrm>
            <a:custGeom>
              <a:avLst/>
              <a:gdLst>
                <a:gd name="T0" fmla="*/ 48 w 698"/>
                <a:gd name="T1" fmla="*/ 0 h 500"/>
                <a:gd name="T2" fmla="*/ 45 w 698"/>
                <a:gd name="T3" fmla="*/ 5 h 500"/>
                <a:gd name="T4" fmla="*/ 41 w 698"/>
                <a:gd name="T5" fmla="*/ 8 h 500"/>
                <a:gd name="T6" fmla="*/ 31 w 698"/>
                <a:gd name="T7" fmla="*/ 14 h 500"/>
                <a:gd name="T8" fmla="*/ 26 w 698"/>
                <a:gd name="T9" fmla="*/ 18 h 500"/>
                <a:gd name="T10" fmla="*/ 14 w 698"/>
                <a:gd name="T11" fmla="*/ 26 h 500"/>
                <a:gd name="T12" fmla="*/ 4 w 698"/>
                <a:gd name="T13" fmla="*/ 32 h 500"/>
                <a:gd name="T14" fmla="*/ 2 w 698"/>
                <a:gd name="T15" fmla="*/ 34 h 500"/>
                <a:gd name="T16" fmla="*/ 0 w 698"/>
                <a:gd name="T17" fmla="*/ 36 h 500"/>
                <a:gd name="T18" fmla="*/ 2 w 698"/>
                <a:gd name="T19" fmla="*/ 38 h 500"/>
                <a:gd name="T20" fmla="*/ 3 w 698"/>
                <a:gd name="T21" fmla="*/ 38 h 500"/>
                <a:gd name="T22" fmla="*/ 10 w 698"/>
                <a:gd name="T23" fmla="*/ 36 h 500"/>
                <a:gd name="T24" fmla="*/ 19 w 698"/>
                <a:gd name="T25" fmla="*/ 32 h 500"/>
                <a:gd name="T26" fmla="*/ 26 w 698"/>
                <a:gd name="T27" fmla="*/ 29 h 500"/>
                <a:gd name="T28" fmla="*/ 29 w 698"/>
                <a:gd name="T29" fmla="*/ 26 h 500"/>
                <a:gd name="T30" fmla="*/ 35 w 698"/>
                <a:gd name="T31" fmla="*/ 23 h 500"/>
                <a:gd name="T32" fmla="*/ 43 w 698"/>
                <a:gd name="T33" fmla="*/ 21 h 500"/>
                <a:gd name="T34" fmla="*/ 45 w 698"/>
                <a:gd name="T35" fmla="*/ 17 h 500"/>
                <a:gd name="T36" fmla="*/ 48 w 698"/>
                <a:gd name="T37" fmla="*/ 12 h 500"/>
                <a:gd name="T38" fmla="*/ 53 w 698"/>
                <a:gd name="T39" fmla="*/ 5 h 500"/>
                <a:gd name="T40" fmla="*/ 54 w 698"/>
                <a:gd name="T41" fmla="*/ 3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8" h="500">
                  <a:moveTo>
                    <a:pt x="620" y="0"/>
                  </a:moveTo>
                  <a:cubicBezTo>
                    <a:pt x="607" y="19"/>
                    <a:pt x="596" y="48"/>
                    <a:pt x="581" y="66"/>
                  </a:cubicBezTo>
                  <a:cubicBezTo>
                    <a:pt x="562" y="89"/>
                    <a:pt x="560" y="86"/>
                    <a:pt x="531" y="105"/>
                  </a:cubicBezTo>
                  <a:cubicBezTo>
                    <a:pt x="487" y="134"/>
                    <a:pt x="446" y="169"/>
                    <a:pt x="393" y="177"/>
                  </a:cubicBezTo>
                  <a:cubicBezTo>
                    <a:pt x="368" y="186"/>
                    <a:pt x="353" y="210"/>
                    <a:pt x="332" y="227"/>
                  </a:cubicBezTo>
                  <a:cubicBezTo>
                    <a:pt x="284" y="265"/>
                    <a:pt x="230" y="304"/>
                    <a:pt x="171" y="321"/>
                  </a:cubicBezTo>
                  <a:cubicBezTo>
                    <a:pt x="135" y="345"/>
                    <a:pt x="82" y="378"/>
                    <a:pt x="55" y="410"/>
                  </a:cubicBezTo>
                  <a:cubicBezTo>
                    <a:pt x="9" y="465"/>
                    <a:pt x="82" y="388"/>
                    <a:pt x="27" y="437"/>
                  </a:cubicBezTo>
                  <a:cubicBezTo>
                    <a:pt x="17" y="446"/>
                    <a:pt x="0" y="465"/>
                    <a:pt x="0" y="465"/>
                  </a:cubicBezTo>
                  <a:cubicBezTo>
                    <a:pt x="2" y="472"/>
                    <a:pt x="0" y="481"/>
                    <a:pt x="5" y="487"/>
                  </a:cubicBezTo>
                  <a:cubicBezTo>
                    <a:pt x="15" y="500"/>
                    <a:pt x="29" y="490"/>
                    <a:pt x="39" y="487"/>
                  </a:cubicBezTo>
                  <a:cubicBezTo>
                    <a:pt x="67" y="478"/>
                    <a:pt x="94" y="468"/>
                    <a:pt x="122" y="460"/>
                  </a:cubicBezTo>
                  <a:cubicBezTo>
                    <a:pt x="159" y="435"/>
                    <a:pt x="212" y="423"/>
                    <a:pt x="255" y="410"/>
                  </a:cubicBezTo>
                  <a:cubicBezTo>
                    <a:pt x="275" y="396"/>
                    <a:pt x="298" y="384"/>
                    <a:pt x="321" y="377"/>
                  </a:cubicBezTo>
                  <a:cubicBezTo>
                    <a:pt x="336" y="361"/>
                    <a:pt x="361" y="350"/>
                    <a:pt x="382" y="343"/>
                  </a:cubicBezTo>
                  <a:cubicBezTo>
                    <a:pt x="399" y="318"/>
                    <a:pt x="418" y="323"/>
                    <a:pt x="443" y="310"/>
                  </a:cubicBezTo>
                  <a:cubicBezTo>
                    <a:pt x="500" y="280"/>
                    <a:pt x="456" y="285"/>
                    <a:pt x="543" y="277"/>
                  </a:cubicBezTo>
                  <a:cubicBezTo>
                    <a:pt x="558" y="257"/>
                    <a:pt x="572" y="236"/>
                    <a:pt x="587" y="216"/>
                  </a:cubicBezTo>
                  <a:cubicBezTo>
                    <a:pt x="595" y="189"/>
                    <a:pt x="608" y="177"/>
                    <a:pt x="631" y="161"/>
                  </a:cubicBezTo>
                  <a:cubicBezTo>
                    <a:pt x="651" y="130"/>
                    <a:pt x="650" y="86"/>
                    <a:pt x="681" y="66"/>
                  </a:cubicBezTo>
                  <a:cubicBezTo>
                    <a:pt x="694" y="47"/>
                    <a:pt x="689" y="56"/>
                    <a:pt x="698" y="39"/>
                  </a:cubicBezTo>
                </a:path>
              </a:pathLst>
            </a:custGeom>
            <a:gradFill rotWithShape="0">
              <a:gsLst>
                <a:gs pos="0">
                  <a:srgbClr val="FFCC33"/>
                </a:gs>
                <a:gs pos="100000">
                  <a:srgbClr val="FF6600"/>
                </a:gs>
              </a:gsLst>
              <a:lin ang="5400000" scaled="1"/>
            </a:gra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 name="Freeform 22"/>
            <p:cNvSpPr>
              <a:spLocks noChangeAspect="1"/>
            </p:cNvSpPr>
            <p:nvPr/>
          </p:nvSpPr>
          <p:spPr bwMode="auto">
            <a:xfrm>
              <a:off x="1398" y="1638"/>
              <a:ext cx="564" cy="404"/>
            </a:xfrm>
            <a:custGeom>
              <a:avLst/>
              <a:gdLst>
                <a:gd name="T0" fmla="*/ 48 w 698"/>
                <a:gd name="T1" fmla="*/ 0 h 500"/>
                <a:gd name="T2" fmla="*/ 45 w 698"/>
                <a:gd name="T3" fmla="*/ 5 h 500"/>
                <a:gd name="T4" fmla="*/ 41 w 698"/>
                <a:gd name="T5" fmla="*/ 8 h 500"/>
                <a:gd name="T6" fmla="*/ 31 w 698"/>
                <a:gd name="T7" fmla="*/ 14 h 500"/>
                <a:gd name="T8" fmla="*/ 26 w 698"/>
                <a:gd name="T9" fmla="*/ 18 h 500"/>
                <a:gd name="T10" fmla="*/ 14 w 698"/>
                <a:gd name="T11" fmla="*/ 26 h 500"/>
                <a:gd name="T12" fmla="*/ 4 w 698"/>
                <a:gd name="T13" fmla="*/ 32 h 500"/>
                <a:gd name="T14" fmla="*/ 2 w 698"/>
                <a:gd name="T15" fmla="*/ 34 h 500"/>
                <a:gd name="T16" fmla="*/ 0 w 698"/>
                <a:gd name="T17" fmla="*/ 36 h 500"/>
                <a:gd name="T18" fmla="*/ 2 w 698"/>
                <a:gd name="T19" fmla="*/ 38 h 500"/>
                <a:gd name="T20" fmla="*/ 3 w 698"/>
                <a:gd name="T21" fmla="*/ 38 h 500"/>
                <a:gd name="T22" fmla="*/ 10 w 698"/>
                <a:gd name="T23" fmla="*/ 36 h 500"/>
                <a:gd name="T24" fmla="*/ 19 w 698"/>
                <a:gd name="T25" fmla="*/ 32 h 500"/>
                <a:gd name="T26" fmla="*/ 26 w 698"/>
                <a:gd name="T27" fmla="*/ 29 h 500"/>
                <a:gd name="T28" fmla="*/ 29 w 698"/>
                <a:gd name="T29" fmla="*/ 26 h 500"/>
                <a:gd name="T30" fmla="*/ 35 w 698"/>
                <a:gd name="T31" fmla="*/ 23 h 500"/>
                <a:gd name="T32" fmla="*/ 43 w 698"/>
                <a:gd name="T33" fmla="*/ 21 h 500"/>
                <a:gd name="T34" fmla="*/ 45 w 698"/>
                <a:gd name="T35" fmla="*/ 17 h 500"/>
                <a:gd name="T36" fmla="*/ 48 w 698"/>
                <a:gd name="T37" fmla="*/ 12 h 500"/>
                <a:gd name="T38" fmla="*/ 53 w 698"/>
                <a:gd name="T39" fmla="*/ 5 h 500"/>
                <a:gd name="T40" fmla="*/ 54 w 698"/>
                <a:gd name="T41" fmla="*/ 3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8" h="500">
                  <a:moveTo>
                    <a:pt x="620" y="0"/>
                  </a:moveTo>
                  <a:cubicBezTo>
                    <a:pt x="607" y="19"/>
                    <a:pt x="596" y="48"/>
                    <a:pt x="581" y="66"/>
                  </a:cubicBezTo>
                  <a:cubicBezTo>
                    <a:pt x="562" y="89"/>
                    <a:pt x="560" y="86"/>
                    <a:pt x="531" y="105"/>
                  </a:cubicBezTo>
                  <a:cubicBezTo>
                    <a:pt x="487" y="134"/>
                    <a:pt x="446" y="169"/>
                    <a:pt x="393" y="177"/>
                  </a:cubicBezTo>
                  <a:cubicBezTo>
                    <a:pt x="368" y="186"/>
                    <a:pt x="353" y="210"/>
                    <a:pt x="332" y="227"/>
                  </a:cubicBezTo>
                  <a:cubicBezTo>
                    <a:pt x="284" y="265"/>
                    <a:pt x="230" y="304"/>
                    <a:pt x="171" y="321"/>
                  </a:cubicBezTo>
                  <a:cubicBezTo>
                    <a:pt x="135" y="345"/>
                    <a:pt x="82" y="378"/>
                    <a:pt x="55" y="410"/>
                  </a:cubicBezTo>
                  <a:cubicBezTo>
                    <a:pt x="9" y="465"/>
                    <a:pt x="82" y="388"/>
                    <a:pt x="27" y="437"/>
                  </a:cubicBezTo>
                  <a:cubicBezTo>
                    <a:pt x="17" y="446"/>
                    <a:pt x="0" y="465"/>
                    <a:pt x="0" y="465"/>
                  </a:cubicBezTo>
                  <a:cubicBezTo>
                    <a:pt x="2" y="472"/>
                    <a:pt x="0" y="481"/>
                    <a:pt x="5" y="487"/>
                  </a:cubicBezTo>
                  <a:cubicBezTo>
                    <a:pt x="15" y="500"/>
                    <a:pt x="29" y="490"/>
                    <a:pt x="39" y="487"/>
                  </a:cubicBezTo>
                  <a:cubicBezTo>
                    <a:pt x="67" y="478"/>
                    <a:pt x="94" y="468"/>
                    <a:pt x="122" y="460"/>
                  </a:cubicBezTo>
                  <a:cubicBezTo>
                    <a:pt x="159" y="435"/>
                    <a:pt x="212" y="423"/>
                    <a:pt x="255" y="410"/>
                  </a:cubicBezTo>
                  <a:cubicBezTo>
                    <a:pt x="275" y="396"/>
                    <a:pt x="298" y="384"/>
                    <a:pt x="321" y="377"/>
                  </a:cubicBezTo>
                  <a:cubicBezTo>
                    <a:pt x="336" y="361"/>
                    <a:pt x="361" y="350"/>
                    <a:pt x="382" y="343"/>
                  </a:cubicBezTo>
                  <a:cubicBezTo>
                    <a:pt x="399" y="318"/>
                    <a:pt x="418" y="323"/>
                    <a:pt x="443" y="310"/>
                  </a:cubicBezTo>
                  <a:cubicBezTo>
                    <a:pt x="500" y="280"/>
                    <a:pt x="456" y="285"/>
                    <a:pt x="543" y="277"/>
                  </a:cubicBezTo>
                  <a:cubicBezTo>
                    <a:pt x="558" y="257"/>
                    <a:pt x="572" y="236"/>
                    <a:pt x="587" y="216"/>
                  </a:cubicBezTo>
                  <a:cubicBezTo>
                    <a:pt x="595" y="189"/>
                    <a:pt x="608" y="177"/>
                    <a:pt x="631" y="161"/>
                  </a:cubicBezTo>
                  <a:cubicBezTo>
                    <a:pt x="651" y="130"/>
                    <a:pt x="650" y="86"/>
                    <a:pt x="681" y="66"/>
                  </a:cubicBezTo>
                  <a:cubicBezTo>
                    <a:pt x="694" y="47"/>
                    <a:pt x="689" y="56"/>
                    <a:pt x="698" y="39"/>
                  </a:cubicBezTo>
                </a:path>
              </a:pathLst>
            </a:custGeom>
            <a:gradFill rotWithShape="0">
              <a:gsLst>
                <a:gs pos="0">
                  <a:srgbClr val="FFCC33"/>
                </a:gs>
                <a:gs pos="100000">
                  <a:srgbClr val="FF6600"/>
                </a:gs>
              </a:gsLst>
              <a:lin ang="5400000" scaled="1"/>
            </a:gra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Freeform 23"/>
            <p:cNvSpPr>
              <a:spLocks noChangeAspect="1"/>
            </p:cNvSpPr>
            <p:nvPr/>
          </p:nvSpPr>
          <p:spPr bwMode="auto">
            <a:xfrm>
              <a:off x="1632" y="1673"/>
              <a:ext cx="564" cy="404"/>
            </a:xfrm>
            <a:custGeom>
              <a:avLst/>
              <a:gdLst>
                <a:gd name="T0" fmla="*/ 48 w 698"/>
                <a:gd name="T1" fmla="*/ 0 h 500"/>
                <a:gd name="T2" fmla="*/ 45 w 698"/>
                <a:gd name="T3" fmla="*/ 5 h 500"/>
                <a:gd name="T4" fmla="*/ 41 w 698"/>
                <a:gd name="T5" fmla="*/ 8 h 500"/>
                <a:gd name="T6" fmla="*/ 31 w 698"/>
                <a:gd name="T7" fmla="*/ 14 h 500"/>
                <a:gd name="T8" fmla="*/ 26 w 698"/>
                <a:gd name="T9" fmla="*/ 18 h 500"/>
                <a:gd name="T10" fmla="*/ 14 w 698"/>
                <a:gd name="T11" fmla="*/ 26 h 500"/>
                <a:gd name="T12" fmla="*/ 4 w 698"/>
                <a:gd name="T13" fmla="*/ 32 h 500"/>
                <a:gd name="T14" fmla="*/ 2 w 698"/>
                <a:gd name="T15" fmla="*/ 34 h 500"/>
                <a:gd name="T16" fmla="*/ 0 w 698"/>
                <a:gd name="T17" fmla="*/ 36 h 500"/>
                <a:gd name="T18" fmla="*/ 2 w 698"/>
                <a:gd name="T19" fmla="*/ 38 h 500"/>
                <a:gd name="T20" fmla="*/ 3 w 698"/>
                <a:gd name="T21" fmla="*/ 38 h 500"/>
                <a:gd name="T22" fmla="*/ 10 w 698"/>
                <a:gd name="T23" fmla="*/ 36 h 500"/>
                <a:gd name="T24" fmla="*/ 19 w 698"/>
                <a:gd name="T25" fmla="*/ 32 h 500"/>
                <a:gd name="T26" fmla="*/ 26 w 698"/>
                <a:gd name="T27" fmla="*/ 29 h 500"/>
                <a:gd name="T28" fmla="*/ 29 w 698"/>
                <a:gd name="T29" fmla="*/ 26 h 500"/>
                <a:gd name="T30" fmla="*/ 35 w 698"/>
                <a:gd name="T31" fmla="*/ 23 h 500"/>
                <a:gd name="T32" fmla="*/ 43 w 698"/>
                <a:gd name="T33" fmla="*/ 21 h 500"/>
                <a:gd name="T34" fmla="*/ 45 w 698"/>
                <a:gd name="T35" fmla="*/ 17 h 500"/>
                <a:gd name="T36" fmla="*/ 48 w 698"/>
                <a:gd name="T37" fmla="*/ 12 h 500"/>
                <a:gd name="T38" fmla="*/ 53 w 698"/>
                <a:gd name="T39" fmla="*/ 5 h 500"/>
                <a:gd name="T40" fmla="*/ 54 w 698"/>
                <a:gd name="T41" fmla="*/ 3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8" h="500">
                  <a:moveTo>
                    <a:pt x="620" y="0"/>
                  </a:moveTo>
                  <a:cubicBezTo>
                    <a:pt x="607" y="19"/>
                    <a:pt x="596" y="48"/>
                    <a:pt x="581" y="66"/>
                  </a:cubicBezTo>
                  <a:cubicBezTo>
                    <a:pt x="562" y="89"/>
                    <a:pt x="560" y="86"/>
                    <a:pt x="531" y="105"/>
                  </a:cubicBezTo>
                  <a:cubicBezTo>
                    <a:pt x="487" y="134"/>
                    <a:pt x="446" y="169"/>
                    <a:pt x="393" y="177"/>
                  </a:cubicBezTo>
                  <a:cubicBezTo>
                    <a:pt x="368" y="186"/>
                    <a:pt x="353" y="210"/>
                    <a:pt x="332" y="227"/>
                  </a:cubicBezTo>
                  <a:cubicBezTo>
                    <a:pt x="284" y="265"/>
                    <a:pt x="230" y="304"/>
                    <a:pt x="171" y="321"/>
                  </a:cubicBezTo>
                  <a:cubicBezTo>
                    <a:pt x="135" y="345"/>
                    <a:pt x="82" y="378"/>
                    <a:pt x="55" y="410"/>
                  </a:cubicBezTo>
                  <a:cubicBezTo>
                    <a:pt x="9" y="465"/>
                    <a:pt x="82" y="388"/>
                    <a:pt x="27" y="437"/>
                  </a:cubicBezTo>
                  <a:cubicBezTo>
                    <a:pt x="17" y="446"/>
                    <a:pt x="0" y="465"/>
                    <a:pt x="0" y="465"/>
                  </a:cubicBezTo>
                  <a:cubicBezTo>
                    <a:pt x="2" y="472"/>
                    <a:pt x="0" y="481"/>
                    <a:pt x="5" y="487"/>
                  </a:cubicBezTo>
                  <a:cubicBezTo>
                    <a:pt x="15" y="500"/>
                    <a:pt x="29" y="490"/>
                    <a:pt x="39" y="487"/>
                  </a:cubicBezTo>
                  <a:cubicBezTo>
                    <a:pt x="67" y="478"/>
                    <a:pt x="94" y="468"/>
                    <a:pt x="122" y="460"/>
                  </a:cubicBezTo>
                  <a:cubicBezTo>
                    <a:pt x="159" y="435"/>
                    <a:pt x="212" y="423"/>
                    <a:pt x="255" y="410"/>
                  </a:cubicBezTo>
                  <a:cubicBezTo>
                    <a:pt x="275" y="396"/>
                    <a:pt x="298" y="384"/>
                    <a:pt x="321" y="377"/>
                  </a:cubicBezTo>
                  <a:cubicBezTo>
                    <a:pt x="336" y="361"/>
                    <a:pt x="361" y="350"/>
                    <a:pt x="382" y="343"/>
                  </a:cubicBezTo>
                  <a:cubicBezTo>
                    <a:pt x="399" y="318"/>
                    <a:pt x="418" y="323"/>
                    <a:pt x="443" y="310"/>
                  </a:cubicBezTo>
                  <a:cubicBezTo>
                    <a:pt x="500" y="280"/>
                    <a:pt x="456" y="285"/>
                    <a:pt x="543" y="277"/>
                  </a:cubicBezTo>
                  <a:cubicBezTo>
                    <a:pt x="558" y="257"/>
                    <a:pt x="572" y="236"/>
                    <a:pt x="587" y="216"/>
                  </a:cubicBezTo>
                  <a:cubicBezTo>
                    <a:pt x="595" y="189"/>
                    <a:pt x="608" y="177"/>
                    <a:pt x="631" y="161"/>
                  </a:cubicBezTo>
                  <a:cubicBezTo>
                    <a:pt x="651" y="130"/>
                    <a:pt x="650" y="86"/>
                    <a:pt x="681" y="66"/>
                  </a:cubicBezTo>
                  <a:cubicBezTo>
                    <a:pt x="694" y="47"/>
                    <a:pt x="689" y="56"/>
                    <a:pt x="698" y="39"/>
                  </a:cubicBezTo>
                </a:path>
              </a:pathLst>
            </a:custGeom>
            <a:gradFill rotWithShape="0">
              <a:gsLst>
                <a:gs pos="0">
                  <a:srgbClr val="FFCC33"/>
                </a:gs>
                <a:gs pos="100000">
                  <a:srgbClr val="FF6600"/>
                </a:gs>
              </a:gsLst>
              <a:lin ang="5400000" scaled="1"/>
            </a:gra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 name="Freeform 24"/>
            <p:cNvSpPr>
              <a:spLocks noChangeAspect="1"/>
            </p:cNvSpPr>
            <p:nvPr/>
          </p:nvSpPr>
          <p:spPr bwMode="auto">
            <a:xfrm>
              <a:off x="1866" y="1718"/>
              <a:ext cx="564" cy="404"/>
            </a:xfrm>
            <a:custGeom>
              <a:avLst/>
              <a:gdLst>
                <a:gd name="T0" fmla="*/ 48 w 698"/>
                <a:gd name="T1" fmla="*/ 0 h 500"/>
                <a:gd name="T2" fmla="*/ 45 w 698"/>
                <a:gd name="T3" fmla="*/ 5 h 500"/>
                <a:gd name="T4" fmla="*/ 41 w 698"/>
                <a:gd name="T5" fmla="*/ 8 h 500"/>
                <a:gd name="T6" fmla="*/ 31 w 698"/>
                <a:gd name="T7" fmla="*/ 14 h 500"/>
                <a:gd name="T8" fmla="*/ 26 w 698"/>
                <a:gd name="T9" fmla="*/ 18 h 500"/>
                <a:gd name="T10" fmla="*/ 14 w 698"/>
                <a:gd name="T11" fmla="*/ 26 h 500"/>
                <a:gd name="T12" fmla="*/ 4 w 698"/>
                <a:gd name="T13" fmla="*/ 32 h 500"/>
                <a:gd name="T14" fmla="*/ 2 w 698"/>
                <a:gd name="T15" fmla="*/ 34 h 500"/>
                <a:gd name="T16" fmla="*/ 0 w 698"/>
                <a:gd name="T17" fmla="*/ 36 h 500"/>
                <a:gd name="T18" fmla="*/ 2 w 698"/>
                <a:gd name="T19" fmla="*/ 38 h 500"/>
                <a:gd name="T20" fmla="*/ 3 w 698"/>
                <a:gd name="T21" fmla="*/ 38 h 500"/>
                <a:gd name="T22" fmla="*/ 10 w 698"/>
                <a:gd name="T23" fmla="*/ 36 h 500"/>
                <a:gd name="T24" fmla="*/ 19 w 698"/>
                <a:gd name="T25" fmla="*/ 32 h 500"/>
                <a:gd name="T26" fmla="*/ 26 w 698"/>
                <a:gd name="T27" fmla="*/ 29 h 500"/>
                <a:gd name="T28" fmla="*/ 29 w 698"/>
                <a:gd name="T29" fmla="*/ 26 h 500"/>
                <a:gd name="T30" fmla="*/ 35 w 698"/>
                <a:gd name="T31" fmla="*/ 23 h 500"/>
                <a:gd name="T32" fmla="*/ 43 w 698"/>
                <a:gd name="T33" fmla="*/ 21 h 500"/>
                <a:gd name="T34" fmla="*/ 45 w 698"/>
                <a:gd name="T35" fmla="*/ 17 h 500"/>
                <a:gd name="T36" fmla="*/ 48 w 698"/>
                <a:gd name="T37" fmla="*/ 12 h 500"/>
                <a:gd name="T38" fmla="*/ 53 w 698"/>
                <a:gd name="T39" fmla="*/ 5 h 500"/>
                <a:gd name="T40" fmla="*/ 54 w 698"/>
                <a:gd name="T41" fmla="*/ 3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8" h="500">
                  <a:moveTo>
                    <a:pt x="620" y="0"/>
                  </a:moveTo>
                  <a:cubicBezTo>
                    <a:pt x="607" y="19"/>
                    <a:pt x="596" y="48"/>
                    <a:pt x="581" y="66"/>
                  </a:cubicBezTo>
                  <a:cubicBezTo>
                    <a:pt x="562" y="89"/>
                    <a:pt x="560" y="86"/>
                    <a:pt x="531" y="105"/>
                  </a:cubicBezTo>
                  <a:cubicBezTo>
                    <a:pt x="487" y="134"/>
                    <a:pt x="446" y="169"/>
                    <a:pt x="393" y="177"/>
                  </a:cubicBezTo>
                  <a:cubicBezTo>
                    <a:pt x="368" y="186"/>
                    <a:pt x="353" y="210"/>
                    <a:pt x="332" y="227"/>
                  </a:cubicBezTo>
                  <a:cubicBezTo>
                    <a:pt x="284" y="265"/>
                    <a:pt x="230" y="304"/>
                    <a:pt x="171" y="321"/>
                  </a:cubicBezTo>
                  <a:cubicBezTo>
                    <a:pt x="135" y="345"/>
                    <a:pt x="82" y="378"/>
                    <a:pt x="55" y="410"/>
                  </a:cubicBezTo>
                  <a:cubicBezTo>
                    <a:pt x="9" y="465"/>
                    <a:pt x="82" y="388"/>
                    <a:pt x="27" y="437"/>
                  </a:cubicBezTo>
                  <a:cubicBezTo>
                    <a:pt x="17" y="446"/>
                    <a:pt x="0" y="465"/>
                    <a:pt x="0" y="465"/>
                  </a:cubicBezTo>
                  <a:cubicBezTo>
                    <a:pt x="2" y="472"/>
                    <a:pt x="0" y="481"/>
                    <a:pt x="5" y="487"/>
                  </a:cubicBezTo>
                  <a:cubicBezTo>
                    <a:pt x="15" y="500"/>
                    <a:pt x="29" y="490"/>
                    <a:pt x="39" y="487"/>
                  </a:cubicBezTo>
                  <a:cubicBezTo>
                    <a:pt x="67" y="478"/>
                    <a:pt x="94" y="468"/>
                    <a:pt x="122" y="460"/>
                  </a:cubicBezTo>
                  <a:cubicBezTo>
                    <a:pt x="159" y="435"/>
                    <a:pt x="212" y="423"/>
                    <a:pt x="255" y="410"/>
                  </a:cubicBezTo>
                  <a:cubicBezTo>
                    <a:pt x="275" y="396"/>
                    <a:pt x="298" y="384"/>
                    <a:pt x="321" y="377"/>
                  </a:cubicBezTo>
                  <a:cubicBezTo>
                    <a:pt x="336" y="361"/>
                    <a:pt x="361" y="350"/>
                    <a:pt x="382" y="343"/>
                  </a:cubicBezTo>
                  <a:cubicBezTo>
                    <a:pt x="399" y="318"/>
                    <a:pt x="418" y="323"/>
                    <a:pt x="443" y="310"/>
                  </a:cubicBezTo>
                  <a:cubicBezTo>
                    <a:pt x="500" y="280"/>
                    <a:pt x="456" y="285"/>
                    <a:pt x="543" y="277"/>
                  </a:cubicBezTo>
                  <a:cubicBezTo>
                    <a:pt x="558" y="257"/>
                    <a:pt x="572" y="236"/>
                    <a:pt x="587" y="216"/>
                  </a:cubicBezTo>
                  <a:cubicBezTo>
                    <a:pt x="595" y="189"/>
                    <a:pt x="608" y="177"/>
                    <a:pt x="631" y="161"/>
                  </a:cubicBezTo>
                  <a:cubicBezTo>
                    <a:pt x="651" y="130"/>
                    <a:pt x="650" y="86"/>
                    <a:pt x="681" y="66"/>
                  </a:cubicBezTo>
                  <a:cubicBezTo>
                    <a:pt x="694" y="47"/>
                    <a:pt x="689" y="56"/>
                    <a:pt x="698" y="39"/>
                  </a:cubicBezTo>
                </a:path>
              </a:pathLst>
            </a:custGeom>
            <a:gradFill rotWithShape="0">
              <a:gsLst>
                <a:gs pos="0">
                  <a:srgbClr val="FFCC33"/>
                </a:gs>
                <a:gs pos="100000">
                  <a:srgbClr val="FF6600"/>
                </a:gs>
              </a:gsLst>
              <a:lin ang="5400000" scaled="1"/>
            </a:gra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Freeform 25"/>
            <p:cNvSpPr>
              <a:spLocks noChangeAspect="1"/>
            </p:cNvSpPr>
            <p:nvPr/>
          </p:nvSpPr>
          <p:spPr bwMode="auto">
            <a:xfrm>
              <a:off x="2079" y="1765"/>
              <a:ext cx="564" cy="404"/>
            </a:xfrm>
            <a:custGeom>
              <a:avLst/>
              <a:gdLst>
                <a:gd name="T0" fmla="*/ 48 w 698"/>
                <a:gd name="T1" fmla="*/ 0 h 500"/>
                <a:gd name="T2" fmla="*/ 45 w 698"/>
                <a:gd name="T3" fmla="*/ 5 h 500"/>
                <a:gd name="T4" fmla="*/ 41 w 698"/>
                <a:gd name="T5" fmla="*/ 8 h 500"/>
                <a:gd name="T6" fmla="*/ 31 w 698"/>
                <a:gd name="T7" fmla="*/ 14 h 500"/>
                <a:gd name="T8" fmla="*/ 26 w 698"/>
                <a:gd name="T9" fmla="*/ 18 h 500"/>
                <a:gd name="T10" fmla="*/ 14 w 698"/>
                <a:gd name="T11" fmla="*/ 26 h 500"/>
                <a:gd name="T12" fmla="*/ 4 w 698"/>
                <a:gd name="T13" fmla="*/ 32 h 500"/>
                <a:gd name="T14" fmla="*/ 2 w 698"/>
                <a:gd name="T15" fmla="*/ 34 h 500"/>
                <a:gd name="T16" fmla="*/ 0 w 698"/>
                <a:gd name="T17" fmla="*/ 36 h 500"/>
                <a:gd name="T18" fmla="*/ 2 w 698"/>
                <a:gd name="T19" fmla="*/ 38 h 500"/>
                <a:gd name="T20" fmla="*/ 3 w 698"/>
                <a:gd name="T21" fmla="*/ 38 h 500"/>
                <a:gd name="T22" fmla="*/ 10 w 698"/>
                <a:gd name="T23" fmla="*/ 36 h 500"/>
                <a:gd name="T24" fmla="*/ 19 w 698"/>
                <a:gd name="T25" fmla="*/ 32 h 500"/>
                <a:gd name="T26" fmla="*/ 26 w 698"/>
                <a:gd name="T27" fmla="*/ 29 h 500"/>
                <a:gd name="T28" fmla="*/ 29 w 698"/>
                <a:gd name="T29" fmla="*/ 26 h 500"/>
                <a:gd name="T30" fmla="*/ 35 w 698"/>
                <a:gd name="T31" fmla="*/ 23 h 500"/>
                <a:gd name="T32" fmla="*/ 43 w 698"/>
                <a:gd name="T33" fmla="*/ 21 h 500"/>
                <a:gd name="T34" fmla="*/ 45 w 698"/>
                <a:gd name="T35" fmla="*/ 17 h 500"/>
                <a:gd name="T36" fmla="*/ 48 w 698"/>
                <a:gd name="T37" fmla="*/ 12 h 500"/>
                <a:gd name="T38" fmla="*/ 53 w 698"/>
                <a:gd name="T39" fmla="*/ 5 h 500"/>
                <a:gd name="T40" fmla="*/ 54 w 698"/>
                <a:gd name="T41" fmla="*/ 3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8" h="500">
                  <a:moveTo>
                    <a:pt x="620" y="0"/>
                  </a:moveTo>
                  <a:cubicBezTo>
                    <a:pt x="607" y="19"/>
                    <a:pt x="596" y="48"/>
                    <a:pt x="581" y="66"/>
                  </a:cubicBezTo>
                  <a:cubicBezTo>
                    <a:pt x="562" y="89"/>
                    <a:pt x="560" y="86"/>
                    <a:pt x="531" y="105"/>
                  </a:cubicBezTo>
                  <a:cubicBezTo>
                    <a:pt x="487" y="134"/>
                    <a:pt x="446" y="169"/>
                    <a:pt x="393" y="177"/>
                  </a:cubicBezTo>
                  <a:cubicBezTo>
                    <a:pt x="368" y="186"/>
                    <a:pt x="353" y="210"/>
                    <a:pt x="332" y="227"/>
                  </a:cubicBezTo>
                  <a:cubicBezTo>
                    <a:pt x="284" y="265"/>
                    <a:pt x="230" y="304"/>
                    <a:pt x="171" y="321"/>
                  </a:cubicBezTo>
                  <a:cubicBezTo>
                    <a:pt x="135" y="345"/>
                    <a:pt x="82" y="378"/>
                    <a:pt x="55" y="410"/>
                  </a:cubicBezTo>
                  <a:cubicBezTo>
                    <a:pt x="9" y="465"/>
                    <a:pt x="82" y="388"/>
                    <a:pt x="27" y="437"/>
                  </a:cubicBezTo>
                  <a:cubicBezTo>
                    <a:pt x="17" y="446"/>
                    <a:pt x="0" y="465"/>
                    <a:pt x="0" y="465"/>
                  </a:cubicBezTo>
                  <a:cubicBezTo>
                    <a:pt x="2" y="472"/>
                    <a:pt x="0" y="481"/>
                    <a:pt x="5" y="487"/>
                  </a:cubicBezTo>
                  <a:cubicBezTo>
                    <a:pt x="15" y="500"/>
                    <a:pt x="29" y="490"/>
                    <a:pt x="39" y="487"/>
                  </a:cubicBezTo>
                  <a:cubicBezTo>
                    <a:pt x="67" y="478"/>
                    <a:pt x="94" y="468"/>
                    <a:pt x="122" y="460"/>
                  </a:cubicBezTo>
                  <a:cubicBezTo>
                    <a:pt x="159" y="435"/>
                    <a:pt x="212" y="423"/>
                    <a:pt x="255" y="410"/>
                  </a:cubicBezTo>
                  <a:cubicBezTo>
                    <a:pt x="275" y="396"/>
                    <a:pt x="298" y="384"/>
                    <a:pt x="321" y="377"/>
                  </a:cubicBezTo>
                  <a:cubicBezTo>
                    <a:pt x="336" y="361"/>
                    <a:pt x="361" y="350"/>
                    <a:pt x="382" y="343"/>
                  </a:cubicBezTo>
                  <a:cubicBezTo>
                    <a:pt x="399" y="318"/>
                    <a:pt x="418" y="323"/>
                    <a:pt x="443" y="310"/>
                  </a:cubicBezTo>
                  <a:cubicBezTo>
                    <a:pt x="500" y="280"/>
                    <a:pt x="456" y="285"/>
                    <a:pt x="543" y="277"/>
                  </a:cubicBezTo>
                  <a:cubicBezTo>
                    <a:pt x="558" y="257"/>
                    <a:pt x="572" y="236"/>
                    <a:pt x="587" y="216"/>
                  </a:cubicBezTo>
                  <a:cubicBezTo>
                    <a:pt x="595" y="189"/>
                    <a:pt x="608" y="177"/>
                    <a:pt x="631" y="161"/>
                  </a:cubicBezTo>
                  <a:cubicBezTo>
                    <a:pt x="651" y="130"/>
                    <a:pt x="650" y="86"/>
                    <a:pt x="681" y="66"/>
                  </a:cubicBezTo>
                  <a:cubicBezTo>
                    <a:pt x="694" y="47"/>
                    <a:pt x="689" y="56"/>
                    <a:pt x="698" y="39"/>
                  </a:cubicBezTo>
                </a:path>
              </a:pathLst>
            </a:custGeom>
            <a:gradFill rotWithShape="0">
              <a:gsLst>
                <a:gs pos="0">
                  <a:srgbClr val="FFCC33"/>
                </a:gs>
                <a:gs pos="100000">
                  <a:srgbClr val="FF6600"/>
                </a:gs>
              </a:gsLst>
              <a:lin ang="5400000" scaled="1"/>
            </a:gra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 name="Freeform 26"/>
            <p:cNvSpPr>
              <a:spLocks noChangeAspect="1"/>
            </p:cNvSpPr>
            <p:nvPr/>
          </p:nvSpPr>
          <p:spPr bwMode="auto">
            <a:xfrm>
              <a:off x="2302" y="1789"/>
              <a:ext cx="564" cy="404"/>
            </a:xfrm>
            <a:custGeom>
              <a:avLst/>
              <a:gdLst>
                <a:gd name="T0" fmla="*/ 48 w 698"/>
                <a:gd name="T1" fmla="*/ 0 h 500"/>
                <a:gd name="T2" fmla="*/ 45 w 698"/>
                <a:gd name="T3" fmla="*/ 5 h 500"/>
                <a:gd name="T4" fmla="*/ 41 w 698"/>
                <a:gd name="T5" fmla="*/ 8 h 500"/>
                <a:gd name="T6" fmla="*/ 31 w 698"/>
                <a:gd name="T7" fmla="*/ 14 h 500"/>
                <a:gd name="T8" fmla="*/ 26 w 698"/>
                <a:gd name="T9" fmla="*/ 18 h 500"/>
                <a:gd name="T10" fmla="*/ 14 w 698"/>
                <a:gd name="T11" fmla="*/ 26 h 500"/>
                <a:gd name="T12" fmla="*/ 4 w 698"/>
                <a:gd name="T13" fmla="*/ 32 h 500"/>
                <a:gd name="T14" fmla="*/ 2 w 698"/>
                <a:gd name="T15" fmla="*/ 34 h 500"/>
                <a:gd name="T16" fmla="*/ 0 w 698"/>
                <a:gd name="T17" fmla="*/ 36 h 500"/>
                <a:gd name="T18" fmla="*/ 2 w 698"/>
                <a:gd name="T19" fmla="*/ 38 h 500"/>
                <a:gd name="T20" fmla="*/ 3 w 698"/>
                <a:gd name="T21" fmla="*/ 38 h 500"/>
                <a:gd name="T22" fmla="*/ 10 w 698"/>
                <a:gd name="T23" fmla="*/ 36 h 500"/>
                <a:gd name="T24" fmla="*/ 19 w 698"/>
                <a:gd name="T25" fmla="*/ 32 h 500"/>
                <a:gd name="T26" fmla="*/ 26 w 698"/>
                <a:gd name="T27" fmla="*/ 29 h 500"/>
                <a:gd name="T28" fmla="*/ 29 w 698"/>
                <a:gd name="T29" fmla="*/ 26 h 500"/>
                <a:gd name="T30" fmla="*/ 35 w 698"/>
                <a:gd name="T31" fmla="*/ 23 h 500"/>
                <a:gd name="T32" fmla="*/ 43 w 698"/>
                <a:gd name="T33" fmla="*/ 21 h 500"/>
                <a:gd name="T34" fmla="*/ 45 w 698"/>
                <a:gd name="T35" fmla="*/ 17 h 500"/>
                <a:gd name="T36" fmla="*/ 48 w 698"/>
                <a:gd name="T37" fmla="*/ 12 h 500"/>
                <a:gd name="T38" fmla="*/ 53 w 698"/>
                <a:gd name="T39" fmla="*/ 5 h 500"/>
                <a:gd name="T40" fmla="*/ 54 w 698"/>
                <a:gd name="T41" fmla="*/ 3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8" h="500">
                  <a:moveTo>
                    <a:pt x="620" y="0"/>
                  </a:moveTo>
                  <a:cubicBezTo>
                    <a:pt x="607" y="19"/>
                    <a:pt x="596" y="48"/>
                    <a:pt x="581" y="66"/>
                  </a:cubicBezTo>
                  <a:cubicBezTo>
                    <a:pt x="562" y="89"/>
                    <a:pt x="560" y="86"/>
                    <a:pt x="531" y="105"/>
                  </a:cubicBezTo>
                  <a:cubicBezTo>
                    <a:pt x="487" y="134"/>
                    <a:pt x="446" y="169"/>
                    <a:pt x="393" y="177"/>
                  </a:cubicBezTo>
                  <a:cubicBezTo>
                    <a:pt x="368" y="186"/>
                    <a:pt x="353" y="210"/>
                    <a:pt x="332" y="227"/>
                  </a:cubicBezTo>
                  <a:cubicBezTo>
                    <a:pt x="284" y="265"/>
                    <a:pt x="230" y="304"/>
                    <a:pt x="171" y="321"/>
                  </a:cubicBezTo>
                  <a:cubicBezTo>
                    <a:pt x="135" y="345"/>
                    <a:pt x="82" y="378"/>
                    <a:pt x="55" y="410"/>
                  </a:cubicBezTo>
                  <a:cubicBezTo>
                    <a:pt x="9" y="465"/>
                    <a:pt x="82" y="388"/>
                    <a:pt x="27" y="437"/>
                  </a:cubicBezTo>
                  <a:cubicBezTo>
                    <a:pt x="17" y="446"/>
                    <a:pt x="0" y="465"/>
                    <a:pt x="0" y="465"/>
                  </a:cubicBezTo>
                  <a:cubicBezTo>
                    <a:pt x="2" y="472"/>
                    <a:pt x="0" y="481"/>
                    <a:pt x="5" y="487"/>
                  </a:cubicBezTo>
                  <a:cubicBezTo>
                    <a:pt x="15" y="500"/>
                    <a:pt x="29" y="490"/>
                    <a:pt x="39" y="487"/>
                  </a:cubicBezTo>
                  <a:cubicBezTo>
                    <a:pt x="67" y="478"/>
                    <a:pt x="94" y="468"/>
                    <a:pt x="122" y="460"/>
                  </a:cubicBezTo>
                  <a:cubicBezTo>
                    <a:pt x="159" y="435"/>
                    <a:pt x="212" y="423"/>
                    <a:pt x="255" y="410"/>
                  </a:cubicBezTo>
                  <a:cubicBezTo>
                    <a:pt x="275" y="396"/>
                    <a:pt x="298" y="384"/>
                    <a:pt x="321" y="377"/>
                  </a:cubicBezTo>
                  <a:cubicBezTo>
                    <a:pt x="336" y="361"/>
                    <a:pt x="361" y="350"/>
                    <a:pt x="382" y="343"/>
                  </a:cubicBezTo>
                  <a:cubicBezTo>
                    <a:pt x="399" y="318"/>
                    <a:pt x="418" y="323"/>
                    <a:pt x="443" y="310"/>
                  </a:cubicBezTo>
                  <a:cubicBezTo>
                    <a:pt x="500" y="280"/>
                    <a:pt x="456" y="285"/>
                    <a:pt x="543" y="277"/>
                  </a:cubicBezTo>
                  <a:cubicBezTo>
                    <a:pt x="558" y="257"/>
                    <a:pt x="572" y="236"/>
                    <a:pt x="587" y="216"/>
                  </a:cubicBezTo>
                  <a:cubicBezTo>
                    <a:pt x="595" y="189"/>
                    <a:pt x="608" y="177"/>
                    <a:pt x="631" y="161"/>
                  </a:cubicBezTo>
                  <a:cubicBezTo>
                    <a:pt x="651" y="130"/>
                    <a:pt x="650" y="86"/>
                    <a:pt x="681" y="66"/>
                  </a:cubicBezTo>
                  <a:cubicBezTo>
                    <a:pt x="694" y="47"/>
                    <a:pt x="689" y="56"/>
                    <a:pt x="698" y="39"/>
                  </a:cubicBezTo>
                </a:path>
              </a:pathLst>
            </a:custGeom>
            <a:gradFill rotWithShape="0">
              <a:gsLst>
                <a:gs pos="0">
                  <a:srgbClr val="FFCC33"/>
                </a:gs>
                <a:gs pos="100000">
                  <a:srgbClr val="FF6600"/>
                </a:gs>
              </a:gsLst>
              <a:lin ang="5400000" scaled="1"/>
            </a:gradFill>
            <a:ln>
              <a:noFill/>
            </a:ln>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2" name="Espace réservé du contenu 2"/>
          <p:cNvSpPr txBox="1">
            <a:spLocks/>
          </p:cNvSpPr>
          <p:nvPr/>
        </p:nvSpPr>
        <p:spPr>
          <a:xfrm>
            <a:off x="4237826" y="1142979"/>
            <a:ext cx="3967375" cy="1223208"/>
          </a:xfrm>
          <a:prstGeom prst="rect">
            <a:avLst/>
          </a:prstGeom>
        </p:spPr>
        <p:txBody>
          <a:bodyPr vert="horz" lIns="91440" tIns="45720" rIns="91440" bIns="45720" rtlCol="0">
            <a:noAutofit/>
          </a:bodyPr>
          <a:lstStyle>
            <a:lvl1pPr marL="285750" indent="-285750" algn="l" defTabSz="914400" rtl="0" eaLnBrk="1" latinLnBrk="0" hangingPunct="1">
              <a:spcBef>
                <a:spcPts val="600"/>
              </a:spcBef>
              <a:spcAft>
                <a:spcPts val="1200"/>
              </a:spcAft>
              <a:buSzPct val="150000"/>
              <a:buFont typeface="Arial" panose="020B0604020202020204" pitchFamily="34" charset="0"/>
              <a:buChar char="•"/>
              <a:defRPr sz="1800" b="1" kern="1200">
                <a:solidFill>
                  <a:srgbClr val="17428C"/>
                </a:solidFill>
                <a:latin typeface="+mn-lt"/>
                <a:ea typeface="+mn-ea"/>
                <a:cs typeface="+mn-cs"/>
              </a:defRPr>
            </a:lvl1pPr>
            <a:lvl2pPr marL="536575" indent="0" algn="l" defTabSz="914400" rtl="0" eaLnBrk="1" latinLnBrk="0" hangingPunct="1">
              <a:lnSpc>
                <a:spcPct val="100000"/>
              </a:lnSpc>
              <a:spcBef>
                <a:spcPts val="0"/>
              </a:spcBef>
              <a:spcAft>
                <a:spcPts val="1000"/>
              </a:spcAft>
              <a:buClr>
                <a:schemeClr val="tx2"/>
              </a:buClr>
              <a:buFont typeface="Arial" panose="020B0604020202020204" pitchFamily="34" charset="0"/>
              <a:buNone/>
              <a:tabLst>
                <a:tab pos="536575" algn="l"/>
              </a:tabLst>
              <a:defRPr sz="1800" kern="1200" baseline="0">
                <a:solidFill>
                  <a:schemeClr val="tx1">
                    <a:lumMod val="75000"/>
                  </a:schemeClr>
                </a:solidFill>
                <a:latin typeface="Calibri" panose="020F0502020204030204" pitchFamily="34" charset="0"/>
                <a:ea typeface="+mn-ea"/>
                <a:cs typeface="Calibri" panose="020F0502020204030204" pitchFamily="34" charset="0"/>
              </a:defRPr>
            </a:lvl2pPr>
            <a:lvl3pPr marL="0" marR="0" indent="174625" algn="l" defTabSz="900113" rtl="0" eaLnBrk="1" fontAlgn="auto" latinLnBrk="0" hangingPunct="1">
              <a:lnSpc>
                <a:spcPct val="90000"/>
              </a:lnSpc>
              <a:spcBef>
                <a:spcPts val="0"/>
              </a:spcBef>
              <a:spcAft>
                <a:spcPts val="0"/>
              </a:spcAft>
              <a:buClrTx/>
              <a:buSzTx/>
              <a:buFont typeface="Arial" panose="020B0604020202020204" pitchFamily="34" charset="0"/>
              <a:buNone/>
              <a:tabLst/>
              <a:defRPr sz="1800" kern="1200">
                <a:solidFill>
                  <a:schemeClr val="tx1"/>
                </a:solidFill>
                <a:latin typeface="Calibri" panose="020F0502020204030204" pitchFamily="34" charset="0"/>
                <a:ea typeface="+mn-ea"/>
                <a:cs typeface="Calibri" panose="020F0502020204030204" pitchFamily="34" charset="0"/>
              </a:defRPr>
            </a:lvl3pPr>
            <a:lvl4pPr marL="900000" indent="-144000" algn="l" defTabSz="914400" rtl="0" eaLnBrk="1" latinLnBrk="0" hangingPunct="1">
              <a:lnSpc>
                <a:spcPct val="80000"/>
              </a:lnSpc>
              <a:spcBef>
                <a:spcPts val="1000"/>
              </a:spcBef>
              <a:buFont typeface="Arial" panose="020B0604020202020204" pitchFamily="34" charset="0"/>
              <a:buChar char="●"/>
              <a:defRPr sz="1400" kern="1200">
                <a:solidFill>
                  <a:schemeClr val="tx1"/>
                </a:solidFill>
                <a:latin typeface="+mn-lt"/>
                <a:ea typeface="+mn-ea"/>
                <a:cs typeface="+mn-cs"/>
              </a:defRPr>
            </a:lvl4pPr>
            <a:lvl5pPr marL="1044000" indent="-144000" algn="l" defTabSz="914400" rtl="0" eaLnBrk="1" latinLnBrk="0" hangingPunct="1">
              <a:lnSpc>
                <a:spcPct val="8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solidFill>
                  <a:schemeClr val="accent1"/>
                </a:solidFill>
              </a:rPr>
              <a:t>Fining</a:t>
            </a:r>
            <a:r>
              <a:rPr lang="en-US" sz="1600" dirty="0">
                <a:solidFill>
                  <a:schemeClr val="accent1"/>
                </a:solidFill>
              </a:rPr>
              <a:t> </a:t>
            </a:r>
            <a:r>
              <a:rPr lang="en-US" sz="1600" dirty="0" smtClean="0"/>
              <a:t>— </a:t>
            </a:r>
            <a:r>
              <a:rPr lang="en-US" sz="1600" dirty="0"/>
              <a:t>1300°C to 1500°C</a:t>
            </a:r>
            <a:br>
              <a:rPr lang="en-US" sz="1600" dirty="0"/>
            </a:br>
            <a:r>
              <a:rPr lang="en-US" sz="1600" dirty="0"/>
              <a:t>	Removal of </a:t>
            </a:r>
            <a:r>
              <a:rPr lang="en-US" sz="1600" dirty="0" smtClean="0"/>
              <a:t>bubbles</a:t>
            </a:r>
            <a:r>
              <a:rPr lang="en-US" sz="1600" dirty="0"/>
              <a:t/>
            </a:r>
            <a:br>
              <a:rPr lang="en-US" sz="1600" dirty="0"/>
            </a:br>
            <a:r>
              <a:rPr lang="en-US" sz="1600" dirty="0"/>
              <a:t>	</a:t>
            </a:r>
            <a:r>
              <a:rPr lang="en-US" sz="1600" dirty="0" err="1" smtClean="0"/>
              <a:t>Homogenisation</a:t>
            </a:r>
            <a:endParaRPr lang="fr-FR" sz="1600" dirty="0"/>
          </a:p>
        </p:txBody>
      </p:sp>
      <p:sp>
        <p:nvSpPr>
          <p:cNvPr id="33" name="Espace réservé du contenu 2"/>
          <p:cNvSpPr txBox="1">
            <a:spLocks/>
          </p:cNvSpPr>
          <p:nvPr/>
        </p:nvSpPr>
        <p:spPr>
          <a:xfrm>
            <a:off x="4208348" y="4258071"/>
            <a:ext cx="5503863" cy="1016216"/>
          </a:xfrm>
          <a:prstGeom prst="rect">
            <a:avLst/>
          </a:prstGeom>
        </p:spPr>
        <p:txBody>
          <a:bodyPr vert="horz" lIns="91440" tIns="45720" rIns="91440" bIns="45720" rtlCol="0">
            <a:noAutofit/>
          </a:bodyPr>
          <a:lstStyle>
            <a:lvl1pPr marL="285750" indent="-285750" algn="l" defTabSz="914400" rtl="0" eaLnBrk="1" latinLnBrk="0" hangingPunct="1">
              <a:spcBef>
                <a:spcPts val="600"/>
              </a:spcBef>
              <a:spcAft>
                <a:spcPts val="1200"/>
              </a:spcAft>
              <a:buSzPct val="150000"/>
              <a:buFont typeface="Arial" panose="020B0604020202020204" pitchFamily="34" charset="0"/>
              <a:buChar char="•"/>
              <a:defRPr sz="1800" b="1" kern="1200">
                <a:solidFill>
                  <a:srgbClr val="17428C"/>
                </a:solidFill>
                <a:latin typeface="+mn-lt"/>
                <a:ea typeface="+mn-ea"/>
                <a:cs typeface="+mn-cs"/>
              </a:defRPr>
            </a:lvl1pPr>
            <a:lvl2pPr marL="536575" indent="0" algn="l" defTabSz="914400" rtl="0" eaLnBrk="1" latinLnBrk="0" hangingPunct="1">
              <a:lnSpc>
                <a:spcPct val="100000"/>
              </a:lnSpc>
              <a:spcBef>
                <a:spcPts val="0"/>
              </a:spcBef>
              <a:spcAft>
                <a:spcPts val="1000"/>
              </a:spcAft>
              <a:buClr>
                <a:schemeClr val="tx2"/>
              </a:buClr>
              <a:buFont typeface="Arial" panose="020B0604020202020204" pitchFamily="34" charset="0"/>
              <a:buNone/>
              <a:tabLst>
                <a:tab pos="536575" algn="l"/>
              </a:tabLst>
              <a:defRPr sz="1800" kern="1200" baseline="0">
                <a:solidFill>
                  <a:schemeClr val="tx1">
                    <a:lumMod val="75000"/>
                  </a:schemeClr>
                </a:solidFill>
                <a:latin typeface="Calibri" panose="020F0502020204030204" pitchFamily="34" charset="0"/>
                <a:ea typeface="+mn-ea"/>
                <a:cs typeface="Calibri" panose="020F0502020204030204" pitchFamily="34" charset="0"/>
              </a:defRPr>
            </a:lvl2pPr>
            <a:lvl3pPr marL="0" marR="0" indent="174625" algn="l" defTabSz="900113" rtl="0" eaLnBrk="1" fontAlgn="auto" latinLnBrk="0" hangingPunct="1">
              <a:lnSpc>
                <a:spcPct val="90000"/>
              </a:lnSpc>
              <a:spcBef>
                <a:spcPts val="0"/>
              </a:spcBef>
              <a:spcAft>
                <a:spcPts val="0"/>
              </a:spcAft>
              <a:buClrTx/>
              <a:buSzTx/>
              <a:buFont typeface="Arial" panose="020B0604020202020204" pitchFamily="34" charset="0"/>
              <a:buNone/>
              <a:tabLst/>
              <a:defRPr sz="1800" kern="1200">
                <a:solidFill>
                  <a:schemeClr val="tx1"/>
                </a:solidFill>
                <a:latin typeface="Calibri" panose="020F0502020204030204" pitchFamily="34" charset="0"/>
                <a:ea typeface="+mn-ea"/>
                <a:cs typeface="Calibri" panose="020F0502020204030204" pitchFamily="34" charset="0"/>
              </a:defRPr>
            </a:lvl3pPr>
            <a:lvl4pPr marL="900000" indent="-144000" algn="l" defTabSz="914400" rtl="0" eaLnBrk="1" latinLnBrk="0" hangingPunct="1">
              <a:lnSpc>
                <a:spcPct val="80000"/>
              </a:lnSpc>
              <a:spcBef>
                <a:spcPts val="1000"/>
              </a:spcBef>
              <a:buFont typeface="Arial" panose="020B0604020202020204" pitchFamily="34" charset="0"/>
              <a:buChar char="●"/>
              <a:defRPr sz="1400" kern="1200">
                <a:solidFill>
                  <a:schemeClr val="tx1"/>
                </a:solidFill>
                <a:latin typeface="+mn-lt"/>
                <a:ea typeface="+mn-ea"/>
                <a:cs typeface="+mn-cs"/>
              </a:defRPr>
            </a:lvl4pPr>
            <a:lvl5pPr marL="1044000" indent="-144000" algn="l" defTabSz="914400" rtl="0" eaLnBrk="1" latinLnBrk="0" hangingPunct="1">
              <a:lnSpc>
                <a:spcPct val="8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rgbClr val="7030A0"/>
                </a:solidFill>
              </a:rPr>
              <a:t>Thermal conditioning </a:t>
            </a:r>
            <a:r>
              <a:rPr lang="en-US" sz="1600" dirty="0"/>
              <a:t>— 1500°C to </a:t>
            </a:r>
            <a:r>
              <a:rPr lang="en-US" sz="1600" dirty="0" smtClean="0"/>
              <a:t>1100°C</a:t>
            </a:r>
            <a:r>
              <a:rPr lang="en-US" sz="1600" dirty="0"/>
              <a:t/>
            </a:r>
            <a:br>
              <a:rPr lang="en-US" sz="1600" dirty="0"/>
            </a:br>
            <a:r>
              <a:rPr lang="en-US" sz="1600" dirty="0"/>
              <a:t>	Controlled cooling </a:t>
            </a:r>
            <a:r>
              <a:rPr lang="en-US" sz="1600" dirty="0" smtClean="0"/>
              <a:t>to </a:t>
            </a:r>
            <a:r>
              <a:rPr lang="en-US" sz="1600" dirty="0"/>
              <a:t>forming </a:t>
            </a:r>
            <a:r>
              <a:rPr lang="en-US" sz="1600" dirty="0" smtClean="0"/>
              <a:t>T°C</a:t>
            </a:r>
            <a:r>
              <a:rPr lang="en-US" sz="1600" dirty="0"/>
              <a:t/>
            </a:r>
            <a:br>
              <a:rPr lang="en-US" sz="1600" dirty="0"/>
            </a:br>
            <a:endParaRPr lang="fr-FR" sz="1600" dirty="0"/>
          </a:p>
        </p:txBody>
      </p:sp>
      <p:sp>
        <p:nvSpPr>
          <p:cNvPr id="34" name="Titre 1"/>
          <p:cNvSpPr>
            <a:spLocks noGrp="1"/>
          </p:cNvSpPr>
          <p:nvPr>
            <p:ph type="title"/>
          </p:nvPr>
        </p:nvSpPr>
        <p:spPr>
          <a:xfrm>
            <a:off x="736580" y="12327"/>
            <a:ext cx="8172000" cy="369332"/>
          </a:xfrm>
        </p:spPr>
        <p:txBody>
          <a:bodyPr/>
          <a:lstStyle/>
          <a:p>
            <a:r>
              <a:rPr lang="fr-FR" dirty="0" smtClean="0">
                <a:latin typeface="+mn-lt"/>
              </a:rPr>
              <a:t>How to </a:t>
            </a:r>
            <a:r>
              <a:rPr lang="fr-FR" dirty="0" err="1" smtClean="0">
                <a:latin typeface="+mn-lt"/>
              </a:rPr>
              <a:t>make</a:t>
            </a:r>
            <a:r>
              <a:rPr lang="fr-FR" dirty="0" smtClean="0">
                <a:latin typeface="+mn-lt"/>
              </a:rPr>
              <a:t> glass ?</a:t>
            </a:r>
            <a:endParaRPr lang="en-GB" dirty="0">
              <a:latin typeface="+mn-lt"/>
            </a:endParaRPr>
          </a:p>
        </p:txBody>
      </p:sp>
      <p:sp>
        <p:nvSpPr>
          <p:cNvPr id="35" name="Espace réservé du numéro de diapositive 3"/>
          <p:cNvSpPr txBox="1">
            <a:spLocks/>
          </p:cNvSpPr>
          <p:nvPr/>
        </p:nvSpPr>
        <p:spPr>
          <a:xfrm>
            <a:off x="0" y="4970475"/>
            <a:ext cx="504000" cy="123111"/>
          </a:xfrm>
          <a:prstGeom prst="rect">
            <a:avLst/>
          </a:prstGeom>
        </p:spPr>
        <p:txBody>
          <a:bodyPr vert="horz" wrap="square" lIns="35224" tIns="0" rIns="35224" bIns="0" rtlCol="0" anchor="ctr">
            <a:spAutoFit/>
          </a:bodyPr>
          <a:lstStyle>
            <a:defPPr>
              <a:defRPr lang="fr-FR"/>
            </a:defPPr>
            <a:lvl1pPr marL="0" algn="r" defTabSz="914400" rtl="0" eaLnBrk="1" latinLnBrk="0" hangingPunct="1">
              <a:defRPr sz="800" kern="1200">
                <a:solidFill>
                  <a:schemeClr val="bg1">
                    <a:lumMod val="6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52E7CA-940C-4B6E-9E73-0245BA95FC91}" type="slidenum">
              <a:rPr lang="fr-FR" smtClean="0">
                <a:latin typeface="+mn-lt"/>
              </a:rPr>
              <a:pPr/>
              <a:t>19</a:t>
            </a:fld>
            <a:endParaRPr lang="fr-FR" dirty="0">
              <a:latin typeface="+mn-lt"/>
            </a:endParaRPr>
          </a:p>
        </p:txBody>
      </p:sp>
    </p:spTree>
    <p:extLst>
      <p:ext uri="{BB962C8B-B14F-4D97-AF65-F5344CB8AC3E}">
        <p14:creationId xmlns:p14="http://schemas.microsoft.com/office/powerpoint/2010/main" val="68823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Outline</a:t>
            </a:r>
            <a:endParaRPr lang="fr-FR" dirty="0">
              <a:solidFill>
                <a:schemeClr val="accent2"/>
              </a:solidFill>
            </a:endParaRPr>
          </a:p>
        </p:txBody>
      </p:sp>
      <p:sp>
        <p:nvSpPr>
          <p:cNvPr id="3" name="Espace réservé du numéro de diapositive 2"/>
          <p:cNvSpPr>
            <a:spLocks noGrp="1"/>
          </p:cNvSpPr>
          <p:nvPr>
            <p:ph type="sldNum" sz="quarter" idx="12"/>
          </p:nvPr>
        </p:nvSpPr>
        <p:spPr/>
        <p:txBody>
          <a:bodyPr/>
          <a:lstStyle/>
          <a:p>
            <a:fld id="{ABCFBC9E-2200-46F0-9D19-9915AEC796D7}" type="slidenum">
              <a:rPr lang="fr-FR" smtClean="0"/>
              <a:t>2</a:t>
            </a:fld>
            <a:endParaRPr lang="fr-FR"/>
          </a:p>
        </p:txBody>
      </p:sp>
      <p:sp>
        <p:nvSpPr>
          <p:cNvPr id="12" name="Espace réservé du contenu 2"/>
          <p:cNvSpPr txBox="1">
            <a:spLocks/>
          </p:cNvSpPr>
          <p:nvPr/>
        </p:nvSpPr>
        <p:spPr>
          <a:xfrm>
            <a:off x="539552" y="771550"/>
            <a:ext cx="8064896" cy="3816424"/>
          </a:xfrm>
          <a:prstGeom prst="rect">
            <a:avLst/>
          </a:prstGeom>
        </p:spPr>
        <p:txBody>
          <a:bodyPr/>
          <a:lstStyle>
            <a:lvl1pPr marL="0" indent="0" algn="l" defTabSz="894419" rtl="0" eaLnBrk="1" latinLnBrk="0" hangingPunct="1">
              <a:lnSpc>
                <a:spcPct val="90000"/>
              </a:lnSpc>
              <a:spcBef>
                <a:spcPts val="0"/>
              </a:spcBef>
              <a:buFont typeface="Arial" panose="020B0604020202020204" pitchFamily="34" charset="0"/>
              <a:buNone/>
              <a:defRPr sz="2000" b="1" kern="1200" cap="none" baseline="0">
                <a:solidFill>
                  <a:schemeClr val="tx2"/>
                </a:solidFill>
                <a:latin typeface="Calibri" panose="020F0502020204030204" pitchFamily="34" charset="0"/>
                <a:ea typeface="+mn-ea"/>
                <a:cs typeface="Calibri" panose="020F0502020204030204" pitchFamily="34" charset="0"/>
              </a:defRPr>
            </a:lvl1pPr>
            <a:lvl2pPr marL="0" indent="0" algn="l" defTabSz="894419" rtl="0" eaLnBrk="1" latinLnBrk="0" hangingPunct="1">
              <a:lnSpc>
                <a:spcPct val="90000"/>
              </a:lnSpc>
              <a:spcBef>
                <a:spcPts val="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2pPr>
            <a:lvl3pPr marL="0" indent="0" algn="l" defTabSz="894419" rtl="0" eaLnBrk="1" latinLnBrk="0" hangingPunct="1">
              <a:lnSpc>
                <a:spcPct val="90000"/>
              </a:lnSpc>
              <a:spcBef>
                <a:spcPts val="0"/>
              </a:spcBef>
              <a:buFont typeface="Arial" panose="020B0604020202020204" pitchFamily="34" charset="0"/>
              <a:buNone/>
              <a:defRPr sz="1400" kern="1200">
                <a:solidFill>
                  <a:schemeClr val="tx2"/>
                </a:solidFill>
                <a:latin typeface="Calibri" panose="020F0502020204030204" pitchFamily="34" charset="0"/>
                <a:ea typeface="+mn-ea"/>
                <a:cs typeface="Calibri" panose="020F0502020204030204" pitchFamily="34" charset="0"/>
              </a:defRPr>
            </a:lvl3pPr>
            <a:lvl4pPr marL="86960" indent="-86960" algn="l" defTabSz="894419" rtl="0" eaLnBrk="1" latinLnBrk="0" hangingPunct="1">
              <a:lnSpc>
                <a:spcPct val="90000"/>
              </a:lnSpc>
              <a:spcBef>
                <a:spcPts val="0"/>
              </a:spcBef>
              <a:buFont typeface="Arial" panose="020B0604020202020204" pitchFamily="34" charset="0"/>
              <a:buChar char="•"/>
              <a:defRPr sz="1400" b="0" kern="1200">
                <a:solidFill>
                  <a:schemeClr val="tx2"/>
                </a:solidFill>
                <a:latin typeface="Calibri" panose="020F0502020204030204" pitchFamily="34" charset="0"/>
                <a:ea typeface="+mn-ea"/>
                <a:cs typeface="Calibri" panose="020F0502020204030204" pitchFamily="34" charset="0"/>
              </a:defRPr>
            </a:lvl4pPr>
            <a:lvl5pPr marL="352484" indent="-352484" algn="l" defTabSz="894419" rtl="0" eaLnBrk="1" latinLnBrk="0" hangingPunct="1">
              <a:lnSpc>
                <a:spcPct val="90000"/>
              </a:lnSpc>
              <a:spcBef>
                <a:spcPts val="0"/>
              </a:spcBef>
              <a:buFontTx/>
              <a:buBlip>
                <a:blip r:embed="rId2"/>
              </a:buBlip>
              <a:defRPr sz="1100" kern="1200">
                <a:solidFill>
                  <a:schemeClr val="tx2"/>
                </a:solidFill>
                <a:latin typeface="Arial" panose="020B0604020202020204" pitchFamily="34" charset="0"/>
                <a:ea typeface="+mn-ea"/>
                <a:cs typeface="Arial" panose="020B0604020202020204" pitchFamily="34" charset="0"/>
              </a:defRPr>
            </a:lvl5pPr>
            <a:lvl6pPr marL="2459649"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06861"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54066"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01274"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mj-lt"/>
              <a:buAutoNum type="arabicPeriod"/>
            </a:pPr>
            <a:endParaRPr lang="fr-FR" dirty="0" smtClean="0">
              <a:solidFill>
                <a:schemeClr val="bg2"/>
              </a:solidFill>
            </a:endParaRPr>
          </a:p>
          <a:p>
            <a:pPr marL="342900" indent="-342900">
              <a:buFont typeface="+mj-lt"/>
              <a:buAutoNum type="arabicPeriod"/>
            </a:pPr>
            <a:endParaRPr lang="fr-FR" dirty="0" smtClean="0">
              <a:solidFill>
                <a:schemeClr val="bg2"/>
              </a:solidFill>
            </a:endParaRPr>
          </a:p>
          <a:p>
            <a:pPr marL="342900" indent="-342900">
              <a:buFont typeface="+mj-lt"/>
              <a:buAutoNum type="arabicPeriod"/>
            </a:pPr>
            <a:r>
              <a:rPr lang="fr-FR" b="0" dirty="0" smtClean="0">
                <a:solidFill>
                  <a:schemeClr val="bg2"/>
                </a:solidFill>
              </a:rPr>
              <a:t>Introduction</a:t>
            </a:r>
          </a:p>
          <a:p>
            <a:pPr marL="342900" indent="-342900">
              <a:buFont typeface="+mj-lt"/>
              <a:buAutoNum type="arabicPeriod"/>
            </a:pPr>
            <a:endParaRPr lang="fr-FR" b="0" dirty="0">
              <a:solidFill>
                <a:schemeClr val="bg2"/>
              </a:solidFill>
            </a:endParaRPr>
          </a:p>
          <a:p>
            <a:pPr marL="342900" indent="-342900">
              <a:buFont typeface="+mj-lt"/>
              <a:buAutoNum type="arabicPeriod"/>
            </a:pPr>
            <a:r>
              <a:rPr lang="fr-FR" b="0" dirty="0" err="1" smtClean="0">
                <a:solidFill>
                  <a:schemeClr val="bg2"/>
                </a:solidFill>
              </a:rPr>
              <a:t>Context</a:t>
            </a:r>
            <a:endParaRPr lang="fr-FR" b="0" dirty="0" smtClean="0">
              <a:solidFill>
                <a:schemeClr val="bg2"/>
              </a:solidFill>
            </a:endParaRPr>
          </a:p>
          <a:p>
            <a:pPr marL="342900" indent="-342900">
              <a:buFont typeface="+mj-lt"/>
              <a:buAutoNum type="arabicPeriod"/>
            </a:pPr>
            <a:endParaRPr lang="fr-FR" b="0" dirty="0">
              <a:solidFill>
                <a:schemeClr val="bg2"/>
              </a:solidFill>
            </a:endParaRPr>
          </a:p>
          <a:p>
            <a:pPr marL="342900" indent="-342900">
              <a:buFont typeface="+mj-lt"/>
              <a:buAutoNum type="arabicPeriod"/>
            </a:pPr>
            <a:r>
              <a:rPr lang="fr-FR" b="0" dirty="0" err="1" smtClean="0">
                <a:solidFill>
                  <a:schemeClr val="bg2"/>
                </a:solidFill>
              </a:rPr>
              <a:t>Problem</a:t>
            </a:r>
            <a:r>
              <a:rPr lang="fr-FR" b="0" dirty="0" smtClean="0">
                <a:solidFill>
                  <a:schemeClr val="bg2"/>
                </a:solidFill>
              </a:rPr>
              <a:t> description </a:t>
            </a:r>
          </a:p>
          <a:p>
            <a:endParaRPr lang="fr-FR" dirty="0" smtClean="0">
              <a:solidFill>
                <a:schemeClr val="bg2"/>
              </a:solidFill>
            </a:endParaRPr>
          </a:p>
          <a:p>
            <a:endParaRPr lang="en-GB" dirty="0">
              <a:solidFill>
                <a:schemeClr val="bg2"/>
              </a:solidFill>
            </a:endParaRPr>
          </a:p>
        </p:txBody>
      </p:sp>
    </p:spTree>
    <p:extLst>
      <p:ext uri="{BB962C8B-B14F-4D97-AF65-F5344CB8AC3E}">
        <p14:creationId xmlns:p14="http://schemas.microsoft.com/office/powerpoint/2010/main" val="344732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How to </a:t>
            </a:r>
            <a:r>
              <a:rPr lang="fr-FR" dirty="0" err="1" smtClean="0"/>
              <a:t>form</a:t>
            </a:r>
            <a:r>
              <a:rPr lang="fr-FR" dirty="0" smtClean="0"/>
              <a:t> glass ?</a:t>
            </a:r>
            <a:endParaRPr lang="en-GB" dirty="0"/>
          </a:p>
        </p:txBody>
      </p:sp>
      <p:pic>
        <p:nvPicPr>
          <p:cNvPr id="9" name="Picture 2" descr="C:\Users\J7206553\Pictures\Coulle-table-du-berry-2PH02538b_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22" y="483519"/>
            <a:ext cx="7777163"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4"/>
          </p:nvPr>
        </p:nvSpPr>
        <p:spPr>
          <a:xfrm>
            <a:off x="0" y="4970475"/>
            <a:ext cx="504000" cy="123111"/>
          </a:xfrm>
        </p:spPr>
        <p:txBody>
          <a:bodyPr/>
          <a:lstStyle/>
          <a:p>
            <a:fld id="{DD52E7CA-940C-4B6E-9E73-0245BA95FC91}" type="slidenum">
              <a:rPr lang="fr-FR" smtClean="0">
                <a:latin typeface="+mn-lt"/>
              </a:rPr>
              <a:pPr/>
              <a:t>20</a:t>
            </a:fld>
            <a:endParaRPr lang="fr-FR" dirty="0">
              <a:latin typeface="+mn-lt"/>
            </a:endParaRPr>
          </a:p>
        </p:txBody>
      </p:sp>
    </p:spTree>
    <p:extLst>
      <p:ext uri="{BB962C8B-B14F-4D97-AF65-F5344CB8AC3E}">
        <p14:creationId xmlns:p14="http://schemas.microsoft.com/office/powerpoint/2010/main" val="180783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How to </a:t>
            </a:r>
            <a:r>
              <a:rPr lang="fr-FR" dirty="0" err="1" smtClean="0"/>
              <a:t>form</a:t>
            </a:r>
            <a:r>
              <a:rPr lang="fr-FR" dirty="0" smtClean="0"/>
              <a:t> glass ?</a:t>
            </a:r>
            <a:endParaRPr lang="en-GB" dirty="0"/>
          </a:p>
        </p:txBody>
      </p:sp>
      <p:pic>
        <p:nvPicPr>
          <p:cNvPr id="9" name="Espace réservé du contenu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5022" y="411510"/>
            <a:ext cx="7393362" cy="4163266"/>
          </a:xfrm>
          <a:prstGeom prst="rect">
            <a:avLst/>
          </a:prstGeom>
        </p:spPr>
      </p:pic>
      <p:sp>
        <p:nvSpPr>
          <p:cNvPr id="4" name="Espace réservé du numéro de diapositive 3"/>
          <p:cNvSpPr>
            <a:spLocks noGrp="1"/>
          </p:cNvSpPr>
          <p:nvPr>
            <p:ph type="sldNum" sz="quarter" idx="4"/>
          </p:nvPr>
        </p:nvSpPr>
        <p:spPr>
          <a:xfrm>
            <a:off x="0" y="4970475"/>
            <a:ext cx="504000" cy="123111"/>
          </a:xfrm>
        </p:spPr>
        <p:txBody>
          <a:bodyPr/>
          <a:lstStyle/>
          <a:p>
            <a:fld id="{DD52E7CA-940C-4B6E-9E73-0245BA95FC91}" type="slidenum">
              <a:rPr lang="fr-FR" smtClean="0">
                <a:latin typeface="+mn-lt"/>
              </a:rPr>
              <a:pPr/>
              <a:t>21</a:t>
            </a:fld>
            <a:endParaRPr lang="fr-FR" dirty="0">
              <a:latin typeface="+mn-lt"/>
            </a:endParaRPr>
          </a:p>
        </p:txBody>
      </p:sp>
    </p:spTree>
    <p:extLst>
      <p:ext uri="{BB962C8B-B14F-4D97-AF65-F5344CB8AC3E}">
        <p14:creationId xmlns:p14="http://schemas.microsoft.com/office/powerpoint/2010/main" val="180783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How to store glass ?</a:t>
            </a:r>
            <a:endParaRPr lang="en-GB" dirty="0"/>
          </a:p>
        </p:txBody>
      </p:sp>
      <p:pic>
        <p:nvPicPr>
          <p:cNvPr id="1026" name="Picture 2" descr="C:\Users\Q6730430\Documents\Documents\SaintGobain-Export-06-11-2017-14-10-57\513_36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83517"/>
            <a:ext cx="3744416" cy="4032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Q6730430\Documents\Documents\SaintGobain-Export-06-11-2017-14-06-59\513__00126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67232"/>
            <a:ext cx="2937690" cy="4104456"/>
          </a:xfrm>
          <a:prstGeom prst="rect">
            <a:avLst/>
          </a:prstGeom>
          <a:noFill/>
          <a:extLst>
            <a:ext uri="{909E8E84-426E-40DD-AFC4-6F175D3DCCD1}">
              <a14:hiddenFill xmlns:a14="http://schemas.microsoft.com/office/drawing/2010/main">
                <a:solidFill>
                  <a:srgbClr val="FFFFFF"/>
                </a:solidFill>
              </a14:hiddenFill>
            </a:ext>
          </a:extLst>
        </p:spPr>
      </p:pic>
      <p:sp>
        <p:nvSpPr>
          <p:cNvPr id="3" name="Flèche droite 2"/>
          <p:cNvSpPr/>
          <p:nvPr/>
        </p:nvSpPr>
        <p:spPr>
          <a:xfrm>
            <a:off x="4025414" y="1521062"/>
            <a:ext cx="1512168" cy="202937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Cutting</a:t>
            </a:r>
            <a:r>
              <a:rPr lang="fr-FR" dirty="0" smtClean="0"/>
              <a:t> and </a:t>
            </a:r>
            <a:r>
              <a:rPr lang="fr-FR" dirty="0" err="1" smtClean="0"/>
              <a:t>storage</a:t>
            </a:r>
            <a:endParaRPr lang="fr-FR" dirty="0" smtClean="0"/>
          </a:p>
        </p:txBody>
      </p:sp>
      <p:sp>
        <p:nvSpPr>
          <p:cNvPr id="4" name="Flèche droite 3"/>
          <p:cNvSpPr/>
          <p:nvPr/>
        </p:nvSpPr>
        <p:spPr>
          <a:xfrm>
            <a:off x="3995936" y="2509454"/>
            <a:ext cx="978408" cy="484632"/>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pace réservé du numéro de diapositive 3"/>
          <p:cNvSpPr>
            <a:spLocks noGrp="1"/>
          </p:cNvSpPr>
          <p:nvPr>
            <p:ph type="sldNum" sz="quarter" idx="4"/>
          </p:nvPr>
        </p:nvSpPr>
        <p:spPr>
          <a:xfrm>
            <a:off x="0" y="4970475"/>
            <a:ext cx="504000" cy="123111"/>
          </a:xfrm>
        </p:spPr>
        <p:txBody>
          <a:bodyPr/>
          <a:lstStyle/>
          <a:p>
            <a:fld id="{DD52E7CA-940C-4B6E-9E73-0245BA95FC91}" type="slidenum">
              <a:rPr lang="fr-FR" smtClean="0">
                <a:latin typeface="+mn-lt"/>
              </a:rPr>
              <a:pPr/>
              <a:t>22</a:t>
            </a:fld>
            <a:endParaRPr lang="fr-FR" dirty="0">
              <a:latin typeface="+mn-lt"/>
            </a:endParaRPr>
          </a:p>
        </p:txBody>
      </p:sp>
    </p:spTree>
    <p:extLst>
      <p:ext uri="{BB962C8B-B14F-4D97-AF65-F5344CB8AC3E}">
        <p14:creationId xmlns:p14="http://schemas.microsoft.com/office/powerpoint/2010/main" val="7635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What</a:t>
            </a:r>
            <a:r>
              <a:rPr lang="fr-FR" dirty="0" smtClean="0"/>
              <a:t> </a:t>
            </a:r>
            <a:r>
              <a:rPr lang="fr-FR" dirty="0" err="1" smtClean="0"/>
              <a:t>happens</a:t>
            </a:r>
            <a:r>
              <a:rPr lang="fr-FR" dirty="0" smtClean="0"/>
              <a:t> to the glass </a:t>
            </a:r>
            <a:r>
              <a:rPr lang="fr-FR" dirty="0" err="1" smtClean="0"/>
              <a:t>next</a:t>
            </a:r>
            <a:r>
              <a:rPr lang="fr-FR" dirty="0" smtClean="0"/>
              <a:t> ?</a:t>
            </a:r>
            <a:endParaRPr lang="en-GB" dirty="0"/>
          </a:p>
        </p:txBody>
      </p:sp>
      <p:sp>
        <p:nvSpPr>
          <p:cNvPr id="3" name="Espace réservé du contenu 2"/>
          <p:cNvSpPr>
            <a:spLocks noGrp="1"/>
          </p:cNvSpPr>
          <p:nvPr>
            <p:ph sz="quarter" idx="10"/>
          </p:nvPr>
        </p:nvSpPr>
        <p:spPr/>
        <p:txBody>
          <a:bodyPr/>
          <a:lstStyle/>
          <a:p>
            <a:pPr marL="342900" indent="-342900">
              <a:buFont typeface="+mj-lt"/>
              <a:buAutoNum type="arabicPeriod"/>
            </a:pPr>
            <a:endParaRPr lang="fr-FR" dirty="0" smtClean="0">
              <a:solidFill>
                <a:schemeClr val="bg2"/>
              </a:solidFill>
            </a:endParaRPr>
          </a:p>
          <a:p>
            <a:endParaRPr lang="fr-FR" dirty="0" smtClean="0">
              <a:solidFill>
                <a:schemeClr val="bg2"/>
              </a:solidFill>
            </a:endParaRPr>
          </a:p>
          <a:p>
            <a:pPr marL="342900" indent="-342900">
              <a:buFont typeface="+mj-lt"/>
              <a:buAutoNum type="arabicPeriod"/>
            </a:pPr>
            <a:r>
              <a:rPr lang="fr-FR" dirty="0" smtClean="0">
                <a:solidFill>
                  <a:schemeClr val="bg2"/>
                </a:solidFill>
              </a:rPr>
              <a:t>The glass </a:t>
            </a:r>
            <a:r>
              <a:rPr lang="fr-FR" dirty="0" err="1" smtClean="0">
                <a:solidFill>
                  <a:schemeClr val="bg2"/>
                </a:solidFill>
              </a:rPr>
              <a:t>float</a:t>
            </a:r>
            <a:r>
              <a:rPr lang="fr-FR" dirty="0" smtClean="0">
                <a:solidFill>
                  <a:schemeClr val="bg2"/>
                </a:solidFill>
              </a:rPr>
              <a:t> </a:t>
            </a:r>
            <a:r>
              <a:rPr lang="fr-FR" dirty="0" err="1" smtClean="0">
                <a:solidFill>
                  <a:schemeClr val="bg2"/>
                </a:solidFill>
              </a:rPr>
              <a:t>is</a:t>
            </a:r>
            <a:r>
              <a:rPr lang="fr-FR" dirty="0" smtClean="0">
                <a:solidFill>
                  <a:schemeClr val="bg2"/>
                </a:solidFill>
              </a:rPr>
              <a:t> </a:t>
            </a:r>
            <a:r>
              <a:rPr lang="fr-FR" dirty="0" err="1" smtClean="0">
                <a:solidFill>
                  <a:schemeClr val="bg2"/>
                </a:solidFill>
              </a:rPr>
              <a:t>cut</a:t>
            </a:r>
            <a:r>
              <a:rPr lang="fr-FR" dirty="0" smtClean="0">
                <a:solidFill>
                  <a:schemeClr val="bg2"/>
                </a:solidFill>
              </a:rPr>
              <a:t> in </a:t>
            </a:r>
            <a:r>
              <a:rPr lang="fr-FR" dirty="0" err="1" smtClean="0">
                <a:solidFill>
                  <a:schemeClr val="bg2"/>
                </a:solidFill>
              </a:rPr>
              <a:t>jumbo’s</a:t>
            </a:r>
            <a:r>
              <a:rPr lang="fr-FR" dirty="0" smtClean="0">
                <a:solidFill>
                  <a:schemeClr val="bg2"/>
                </a:solidFill>
              </a:rPr>
              <a:t> of standard size (3m x 6m) </a:t>
            </a:r>
          </a:p>
          <a:p>
            <a:pPr marL="342900" indent="-342900">
              <a:buFont typeface="+mj-lt"/>
              <a:buAutoNum type="arabicPeriod"/>
            </a:pPr>
            <a:endParaRPr lang="fr-FR" dirty="0">
              <a:solidFill>
                <a:schemeClr val="bg2"/>
              </a:solidFill>
            </a:endParaRPr>
          </a:p>
          <a:p>
            <a:pPr marL="342900" indent="-342900">
              <a:buFont typeface="+mj-lt"/>
              <a:buAutoNum type="arabicPeriod"/>
            </a:pPr>
            <a:r>
              <a:rPr lang="fr-FR" dirty="0" err="1" smtClean="0">
                <a:solidFill>
                  <a:schemeClr val="bg2"/>
                </a:solidFill>
              </a:rPr>
              <a:t>Jumbo’s</a:t>
            </a:r>
            <a:r>
              <a:rPr lang="fr-FR" dirty="0" smtClean="0">
                <a:solidFill>
                  <a:schemeClr val="bg2"/>
                </a:solidFill>
              </a:rPr>
              <a:t> are </a:t>
            </a:r>
            <a:r>
              <a:rPr lang="fr-FR" dirty="0" err="1" smtClean="0">
                <a:solidFill>
                  <a:schemeClr val="bg2"/>
                </a:solidFill>
              </a:rPr>
              <a:t>then</a:t>
            </a:r>
            <a:r>
              <a:rPr lang="fr-FR" dirty="0" smtClean="0">
                <a:solidFill>
                  <a:schemeClr val="bg2"/>
                </a:solidFill>
              </a:rPr>
              <a:t> </a:t>
            </a:r>
            <a:r>
              <a:rPr lang="fr-FR" dirty="0" err="1" smtClean="0">
                <a:solidFill>
                  <a:schemeClr val="bg2"/>
                </a:solidFill>
              </a:rPr>
              <a:t>stacked</a:t>
            </a:r>
            <a:r>
              <a:rPr lang="fr-FR" dirty="0" smtClean="0">
                <a:solidFill>
                  <a:schemeClr val="bg2"/>
                </a:solidFill>
              </a:rPr>
              <a:t> and sent to </a:t>
            </a:r>
            <a:r>
              <a:rPr lang="en-GB" dirty="0" smtClean="0">
                <a:solidFill>
                  <a:schemeClr val="bg2"/>
                </a:solidFill>
              </a:rPr>
              <a:t>transformers</a:t>
            </a:r>
          </a:p>
          <a:p>
            <a:pPr marL="342900" indent="-342900">
              <a:buFont typeface="+mj-lt"/>
              <a:buAutoNum type="arabicPeriod"/>
            </a:pPr>
            <a:endParaRPr lang="fr-FR" dirty="0">
              <a:solidFill>
                <a:schemeClr val="bg2"/>
              </a:solidFill>
            </a:endParaRPr>
          </a:p>
          <a:p>
            <a:pPr marL="342900" indent="-342900">
              <a:buFont typeface="+mj-lt"/>
              <a:buAutoNum type="arabicPeriod"/>
            </a:pPr>
            <a:r>
              <a:rPr lang="fr-FR" dirty="0" smtClean="0">
                <a:solidFill>
                  <a:schemeClr val="bg2"/>
                </a:solidFill>
              </a:rPr>
              <a:t>Transformers </a:t>
            </a:r>
            <a:r>
              <a:rPr lang="fr-FR" dirty="0" err="1" smtClean="0">
                <a:solidFill>
                  <a:schemeClr val="bg2"/>
                </a:solidFill>
              </a:rPr>
              <a:t>cut</a:t>
            </a:r>
            <a:r>
              <a:rPr lang="fr-FR" dirty="0" smtClean="0">
                <a:solidFill>
                  <a:schemeClr val="bg2"/>
                </a:solidFill>
              </a:rPr>
              <a:t> </a:t>
            </a:r>
            <a:r>
              <a:rPr lang="fr-FR" dirty="0" err="1" smtClean="0">
                <a:solidFill>
                  <a:schemeClr val="bg2"/>
                </a:solidFill>
              </a:rPr>
              <a:t>jumbo’s</a:t>
            </a:r>
            <a:r>
              <a:rPr lang="fr-FR" dirty="0" smtClean="0">
                <a:solidFill>
                  <a:schemeClr val="bg2"/>
                </a:solidFill>
              </a:rPr>
              <a:t> in </a:t>
            </a:r>
            <a:r>
              <a:rPr lang="fr-FR" dirty="0" err="1" smtClean="0">
                <a:solidFill>
                  <a:schemeClr val="bg2"/>
                </a:solidFill>
              </a:rPr>
              <a:t>smaller</a:t>
            </a:r>
            <a:r>
              <a:rPr lang="fr-FR" dirty="0" smtClean="0">
                <a:solidFill>
                  <a:schemeClr val="bg2"/>
                </a:solidFill>
              </a:rPr>
              <a:t> glass </a:t>
            </a:r>
            <a:r>
              <a:rPr lang="fr-FR" dirty="0" err="1" smtClean="0">
                <a:solidFill>
                  <a:schemeClr val="bg2"/>
                </a:solidFill>
              </a:rPr>
              <a:t>pieces</a:t>
            </a:r>
            <a:r>
              <a:rPr lang="fr-FR" dirty="0" smtClean="0">
                <a:solidFill>
                  <a:schemeClr val="bg2"/>
                </a:solidFill>
              </a:rPr>
              <a:t>.</a:t>
            </a:r>
          </a:p>
          <a:p>
            <a:pPr marL="342900" indent="-342900">
              <a:buFont typeface="+mj-lt"/>
              <a:buAutoNum type="arabicPeriod"/>
            </a:pPr>
            <a:endParaRPr lang="fr-FR" dirty="0">
              <a:solidFill>
                <a:schemeClr val="bg2"/>
              </a:solidFill>
            </a:endParaRPr>
          </a:p>
          <a:p>
            <a:pPr marL="342900" indent="-342900">
              <a:buFont typeface="+mj-lt"/>
              <a:buAutoNum type="arabicPeriod"/>
            </a:pPr>
            <a:r>
              <a:rPr lang="fr-FR" dirty="0" smtClean="0">
                <a:solidFill>
                  <a:schemeClr val="bg2"/>
                </a:solidFill>
              </a:rPr>
              <a:t>Glass </a:t>
            </a:r>
            <a:r>
              <a:rPr lang="fr-FR" dirty="0" err="1" smtClean="0">
                <a:solidFill>
                  <a:schemeClr val="bg2"/>
                </a:solidFill>
              </a:rPr>
              <a:t>pieces</a:t>
            </a:r>
            <a:r>
              <a:rPr lang="fr-FR" dirty="0" smtClean="0">
                <a:solidFill>
                  <a:schemeClr val="bg2"/>
                </a:solidFill>
              </a:rPr>
              <a:t> are </a:t>
            </a:r>
            <a:r>
              <a:rPr lang="fr-FR" dirty="0" err="1" smtClean="0">
                <a:solidFill>
                  <a:schemeClr val="bg2"/>
                </a:solidFill>
              </a:rPr>
              <a:t>then</a:t>
            </a:r>
            <a:r>
              <a:rPr lang="fr-FR" dirty="0" smtClean="0">
                <a:solidFill>
                  <a:schemeClr val="bg2"/>
                </a:solidFill>
              </a:rPr>
              <a:t> </a:t>
            </a:r>
            <a:r>
              <a:rPr lang="fr-FR" dirty="0" err="1" smtClean="0">
                <a:solidFill>
                  <a:schemeClr val="bg2"/>
                </a:solidFill>
              </a:rPr>
              <a:t>sold</a:t>
            </a:r>
            <a:r>
              <a:rPr lang="fr-FR" dirty="0" smtClean="0">
                <a:solidFill>
                  <a:schemeClr val="bg2"/>
                </a:solidFill>
              </a:rPr>
              <a:t> to </a:t>
            </a:r>
            <a:r>
              <a:rPr lang="fr-FR" dirty="0" err="1" smtClean="0">
                <a:solidFill>
                  <a:schemeClr val="bg2"/>
                </a:solidFill>
              </a:rPr>
              <a:t>customers</a:t>
            </a:r>
            <a:r>
              <a:rPr lang="fr-FR" dirty="0" smtClean="0">
                <a:solidFill>
                  <a:schemeClr val="bg2"/>
                </a:solidFill>
              </a:rPr>
              <a:t> to match </a:t>
            </a:r>
            <a:r>
              <a:rPr lang="fr-FR" dirty="0" err="1" smtClean="0">
                <a:solidFill>
                  <a:schemeClr val="bg2"/>
                </a:solidFill>
              </a:rPr>
              <a:t>their</a:t>
            </a:r>
            <a:r>
              <a:rPr lang="fr-FR" dirty="0" smtClean="0">
                <a:solidFill>
                  <a:schemeClr val="bg2"/>
                </a:solidFill>
              </a:rPr>
              <a:t> </a:t>
            </a:r>
            <a:r>
              <a:rPr lang="fr-FR" dirty="0" err="1" smtClean="0">
                <a:solidFill>
                  <a:schemeClr val="bg2"/>
                </a:solidFill>
              </a:rPr>
              <a:t>needs</a:t>
            </a:r>
            <a:r>
              <a:rPr lang="fr-FR" dirty="0" smtClean="0">
                <a:solidFill>
                  <a:schemeClr val="bg2"/>
                </a:solidFill>
              </a:rPr>
              <a:t> (</a:t>
            </a:r>
            <a:r>
              <a:rPr lang="fr-FR" dirty="0" err="1">
                <a:solidFill>
                  <a:schemeClr val="bg2"/>
                </a:solidFill>
              </a:rPr>
              <a:t>e.g</a:t>
            </a:r>
            <a:r>
              <a:rPr lang="fr-FR" dirty="0" smtClean="0">
                <a:solidFill>
                  <a:schemeClr val="bg2"/>
                </a:solidFill>
              </a:rPr>
              <a:t>. </a:t>
            </a:r>
            <a:r>
              <a:rPr lang="fr-FR" dirty="0" err="1" smtClean="0">
                <a:solidFill>
                  <a:schemeClr val="bg2"/>
                </a:solidFill>
              </a:rPr>
              <a:t>your</a:t>
            </a:r>
            <a:r>
              <a:rPr lang="fr-FR" dirty="0" smtClean="0">
                <a:solidFill>
                  <a:schemeClr val="bg2"/>
                </a:solidFill>
              </a:rPr>
              <a:t> home </a:t>
            </a:r>
            <a:r>
              <a:rPr lang="fr-FR" dirty="0" err="1" smtClean="0">
                <a:solidFill>
                  <a:schemeClr val="bg2"/>
                </a:solidFill>
              </a:rPr>
              <a:t>windows</a:t>
            </a:r>
            <a:r>
              <a:rPr lang="fr-FR" dirty="0" smtClean="0">
                <a:solidFill>
                  <a:schemeClr val="bg2"/>
                </a:solidFill>
              </a:rPr>
              <a:t>)</a:t>
            </a:r>
          </a:p>
          <a:p>
            <a:endParaRPr lang="fr-FR" dirty="0" smtClean="0">
              <a:solidFill>
                <a:schemeClr val="bg2"/>
              </a:solidFill>
            </a:endParaRPr>
          </a:p>
          <a:p>
            <a:endParaRPr lang="fr-FR" dirty="0">
              <a:solidFill>
                <a:schemeClr val="bg2"/>
              </a:solidFill>
            </a:endParaRPr>
          </a:p>
          <a:p>
            <a:endParaRPr lang="en-GB"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23</a:t>
            </a:fld>
            <a:endParaRPr lang="fr-FR"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029"/>
          <a:stretch/>
        </p:blipFill>
        <p:spPr bwMode="auto">
          <a:xfrm>
            <a:off x="5868144" y="123478"/>
            <a:ext cx="1590675" cy="165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3E78E792-3596-4AE6-BF3C-061670847A8E" descr="3E78E792-3596-4AE6-BF3C-061670847A8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454977" y="840901"/>
            <a:ext cx="1710680" cy="128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011542"/>
            <a:ext cx="304734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88024" y="3011542"/>
            <a:ext cx="3237094" cy="172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13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Production </a:t>
            </a:r>
            <a:r>
              <a:rPr lang="fr-FR" dirty="0" err="1" smtClean="0"/>
              <a:t>problems</a:t>
            </a:r>
            <a:r>
              <a:rPr lang="fr-FR" dirty="0" smtClean="0"/>
              <a:t> …</a:t>
            </a:r>
            <a:endParaRPr lang="en-GB" dirty="0"/>
          </a:p>
        </p:txBody>
      </p:sp>
      <p:sp>
        <p:nvSpPr>
          <p:cNvPr id="3" name="Espace réservé du contenu 2"/>
          <p:cNvSpPr>
            <a:spLocks noGrp="1"/>
          </p:cNvSpPr>
          <p:nvPr>
            <p:ph sz="quarter" idx="10"/>
          </p:nvPr>
        </p:nvSpPr>
        <p:spPr/>
        <p:txBody>
          <a:bodyPr/>
          <a:lstStyle/>
          <a:p>
            <a:endParaRPr lang="fr-FR" dirty="0" smtClean="0">
              <a:solidFill>
                <a:schemeClr val="bg2"/>
              </a:solidFill>
            </a:endParaRPr>
          </a:p>
          <a:p>
            <a:r>
              <a:rPr lang="fr-FR" dirty="0" err="1" smtClean="0">
                <a:solidFill>
                  <a:schemeClr val="bg2"/>
                </a:solidFill>
              </a:rPr>
              <a:t>Defects</a:t>
            </a:r>
            <a:r>
              <a:rPr lang="fr-FR" dirty="0" smtClean="0">
                <a:solidFill>
                  <a:schemeClr val="bg2"/>
                </a:solidFill>
              </a:rPr>
              <a:t> arise on </a:t>
            </a:r>
            <a:r>
              <a:rPr lang="fr-FR" dirty="0" err="1" smtClean="0">
                <a:solidFill>
                  <a:schemeClr val="bg2"/>
                </a:solidFill>
              </a:rPr>
              <a:t>jumbo’s</a:t>
            </a:r>
            <a:r>
              <a:rPr lang="fr-FR" dirty="0" smtClean="0">
                <a:solidFill>
                  <a:schemeClr val="bg2"/>
                </a:solidFill>
              </a:rPr>
              <a:t> due to:</a:t>
            </a:r>
          </a:p>
          <a:p>
            <a:endParaRPr lang="fr-FR" dirty="0">
              <a:solidFill>
                <a:schemeClr val="bg2"/>
              </a:solidFill>
            </a:endParaRPr>
          </a:p>
          <a:p>
            <a:pPr marL="285750" indent="-285750">
              <a:buFont typeface="Arial" panose="020B0604020202020204" pitchFamily="34" charset="0"/>
              <a:buChar char="•"/>
            </a:pPr>
            <a:r>
              <a:rPr lang="fr-FR" dirty="0" smtClean="0">
                <a:solidFill>
                  <a:schemeClr val="bg2"/>
                </a:solidFill>
              </a:rPr>
              <a:t>The </a:t>
            </a:r>
            <a:r>
              <a:rPr lang="fr-FR" dirty="0" err="1" smtClean="0">
                <a:solidFill>
                  <a:schemeClr val="bg2"/>
                </a:solidFill>
              </a:rPr>
              <a:t>complicated</a:t>
            </a:r>
            <a:r>
              <a:rPr lang="fr-FR" dirty="0" smtClean="0">
                <a:solidFill>
                  <a:schemeClr val="bg2"/>
                </a:solidFill>
              </a:rPr>
              <a:t> glass </a:t>
            </a:r>
            <a:r>
              <a:rPr lang="fr-FR" dirty="0" err="1" smtClean="0">
                <a:solidFill>
                  <a:schemeClr val="bg2"/>
                </a:solidFill>
              </a:rPr>
              <a:t>metling</a:t>
            </a:r>
            <a:r>
              <a:rPr lang="fr-FR" dirty="0" smtClean="0">
                <a:solidFill>
                  <a:schemeClr val="bg2"/>
                </a:solidFill>
              </a:rPr>
              <a:t> </a:t>
            </a:r>
            <a:r>
              <a:rPr lang="fr-FR" dirty="0" err="1" smtClean="0">
                <a:solidFill>
                  <a:schemeClr val="bg2"/>
                </a:solidFill>
              </a:rPr>
              <a:t>process</a:t>
            </a:r>
            <a:endParaRPr lang="fr-FR" dirty="0" smtClean="0">
              <a:solidFill>
                <a:schemeClr val="bg2"/>
              </a:solidFill>
            </a:endParaRPr>
          </a:p>
          <a:p>
            <a:pPr marL="285750" indent="-285750">
              <a:buFont typeface="Arial" panose="020B0604020202020204" pitchFamily="34" charset="0"/>
              <a:buChar char="•"/>
            </a:pPr>
            <a:endParaRPr lang="fr-FR" dirty="0">
              <a:solidFill>
                <a:schemeClr val="bg2"/>
              </a:solidFill>
            </a:endParaRPr>
          </a:p>
          <a:p>
            <a:pPr marL="285750" indent="-285750">
              <a:buFont typeface="Arial" panose="020B0604020202020204" pitchFamily="34" charset="0"/>
              <a:buChar char="•"/>
            </a:pPr>
            <a:r>
              <a:rPr lang="fr-FR" dirty="0" smtClean="0">
                <a:solidFill>
                  <a:schemeClr val="bg2"/>
                </a:solidFill>
              </a:rPr>
              <a:t>The </a:t>
            </a:r>
            <a:r>
              <a:rPr lang="fr-FR" dirty="0" err="1" smtClean="0">
                <a:solidFill>
                  <a:schemeClr val="bg2"/>
                </a:solidFill>
              </a:rPr>
              <a:t>moving</a:t>
            </a:r>
            <a:r>
              <a:rPr lang="fr-FR" dirty="0" smtClean="0">
                <a:solidFill>
                  <a:schemeClr val="bg2"/>
                </a:solidFill>
              </a:rPr>
              <a:t> of </a:t>
            </a:r>
            <a:r>
              <a:rPr lang="fr-FR" dirty="0" err="1" smtClean="0">
                <a:solidFill>
                  <a:schemeClr val="bg2"/>
                </a:solidFill>
              </a:rPr>
              <a:t>jumbo’s</a:t>
            </a:r>
            <a:endParaRPr lang="fr-FR" dirty="0" smtClean="0">
              <a:solidFill>
                <a:schemeClr val="bg2"/>
              </a:solidFill>
            </a:endParaRPr>
          </a:p>
          <a:p>
            <a:endParaRPr lang="fr-FR" dirty="0" smtClean="0">
              <a:solidFill>
                <a:schemeClr val="bg2"/>
              </a:solidFill>
            </a:endParaRPr>
          </a:p>
          <a:p>
            <a:endParaRPr lang="fr-FR" dirty="0">
              <a:solidFill>
                <a:schemeClr val="bg2"/>
              </a:solidFill>
            </a:endParaRPr>
          </a:p>
          <a:p>
            <a:r>
              <a:rPr lang="en-GB" dirty="0" smtClean="0">
                <a:solidFill>
                  <a:schemeClr val="bg2"/>
                </a:solidFill>
              </a:rPr>
              <a:t>Defects</a:t>
            </a:r>
            <a:r>
              <a:rPr lang="fr-FR" dirty="0" smtClean="0">
                <a:solidFill>
                  <a:schemeClr val="bg2"/>
                </a:solidFill>
              </a:rPr>
              <a:t> are of </a:t>
            </a:r>
            <a:r>
              <a:rPr lang="fr-FR" dirty="0" err="1" smtClean="0">
                <a:solidFill>
                  <a:schemeClr val="bg2"/>
                </a:solidFill>
              </a:rPr>
              <a:t>different</a:t>
            </a:r>
            <a:r>
              <a:rPr lang="fr-FR" dirty="0" smtClean="0">
                <a:solidFill>
                  <a:schemeClr val="bg2"/>
                </a:solidFill>
              </a:rPr>
              <a:t> types:</a:t>
            </a:r>
          </a:p>
          <a:p>
            <a:endParaRPr lang="fr-FR" dirty="0">
              <a:solidFill>
                <a:schemeClr val="bg2"/>
              </a:solidFill>
            </a:endParaRPr>
          </a:p>
          <a:p>
            <a:pPr marL="285750" indent="-285750">
              <a:buFont typeface="Arial" panose="020B0604020202020204" pitchFamily="34" charset="0"/>
              <a:buChar char="•"/>
            </a:pPr>
            <a:r>
              <a:rPr lang="fr-FR" dirty="0" smtClean="0">
                <a:solidFill>
                  <a:schemeClr val="bg2"/>
                </a:solidFill>
              </a:rPr>
              <a:t>Air </a:t>
            </a:r>
            <a:r>
              <a:rPr lang="fr-FR" dirty="0" err="1" smtClean="0">
                <a:solidFill>
                  <a:schemeClr val="bg2"/>
                </a:solidFill>
              </a:rPr>
              <a:t>bubbles</a:t>
            </a:r>
            <a:r>
              <a:rPr lang="fr-FR" dirty="0" smtClean="0">
                <a:solidFill>
                  <a:schemeClr val="bg2"/>
                </a:solidFill>
              </a:rPr>
              <a:t> </a:t>
            </a:r>
            <a:r>
              <a:rPr lang="fr-FR" dirty="0" err="1" smtClean="0">
                <a:solidFill>
                  <a:schemeClr val="bg2"/>
                </a:solidFill>
              </a:rPr>
              <a:t>trapped</a:t>
            </a:r>
            <a:r>
              <a:rPr lang="fr-FR" dirty="0" smtClean="0">
                <a:solidFill>
                  <a:schemeClr val="bg2"/>
                </a:solidFill>
              </a:rPr>
              <a:t> in the glass</a:t>
            </a:r>
          </a:p>
          <a:p>
            <a:pPr marL="285750" indent="-285750">
              <a:buFont typeface="Arial" panose="020B0604020202020204" pitchFamily="34" charset="0"/>
              <a:buChar char="•"/>
            </a:pPr>
            <a:endParaRPr lang="fr-FR" dirty="0">
              <a:solidFill>
                <a:schemeClr val="bg2"/>
              </a:solidFill>
            </a:endParaRPr>
          </a:p>
          <a:p>
            <a:pPr marL="285750" indent="-285750">
              <a:buFont typeface="Arial" panose="020B0604020202020204" pitchFamily="34" charset="0"/>
              <a:buChar char="•"/>
            </a:pPr>
            <a:r>
              <a:rPr lang="en-US" dirty="0" smtClean="0">
                <a:solidFill>
                  <a:schemeClr val="bg2"/>
                </a:solidFill>
              </a:rPr>
              <a:t>Cracks</a:t>
            </a:r>
            <a:r>
              <a:rPr lang="fr-FR" dirty="0" smtClean="0">
                <a:solidFill>
                  <a:schemeClr val="bg2"/>
                </a:solidFill>
              </a:rPr>
              <a:t> or impacts </a:t>
            </a:r>
            <a:r>
              <a:rPr lang="fr-FR" dirty="0" err="1" smtClean="0">
                <a:solidFill>
                  <a:schemeClr val="bg2"/>
                </a:solidFill>
              </a:rPr>
              <a:t>from</a:t>
            </a:r>
            <a:r>
              <a:rPr lang="fr-FR" dirty="0" smtClean="0">
                <a:solidFill>
                  <a:schemeClr val="bg2"/>
                </a:solidFill>
              </a:rPr>
              <a:t> </a:t>
            </a:r>
            <a:r>
              <a:rPr lang="fr-FR" dirty="0" err="1" smtClean="0">
                <a:solidFill>
                  <a:schemeClr val="bg2"/>
                </a:solidFill>
              </a:rPr>
              <a:t>moving</a:t>
            </a:r>
            <a:endParaRPr lang="fr-FR" dirty="0" smtClean="0">
              <a:solidFill>
                <a:schemeClr val="bg2"/>
              </a:solidFill>
            </a:endParaRPr>
          </a:p>
          <a:p>
            <a:pPr marL="285750" indent="-285750">
              <a:buFont typeface="Arial" panose="020B0604020202020204" pitchFamily="34" charset="0"/>
              <a:buChar char="•"/>
            </a:pPr>
            <a:endParaRPr lang="fr-FR" dirty="0">
              <a:solidFill>
                <a:schemeClr val="bg2"/>
              </a:solidFill>
            </a:endParaRPr>
          </a:p>
          <a:p>
            <a:pPr marL="285750" indent="-285750">
              <a:buFont typeface="Arial" panose="020B0604020202020204" pitchFamily="34" charset="0"/>
              <a:buChar char="•"/>
            </a:pPr>
            <a:r>
              <a:rPr lang="fr-FR" dirty="0" smtClean="0">
                <a:solidFill>
                  <a:schemeClr val="bg2"/>
                </a:solidFill>
              </a:rPr>
              <a:t>Stone (not </a:t>
            </a:r>
            <a:r>
              <a:rPr lang="fr-FR" dirty="0" err="1" smtClean="0">
                <a:solidFill>
                  <a:schemeClr val="bg2"/>
                </a:solidFill>
              </a:rPr>
              <a:t>melted</a:t>
            </a:r>
            <a:r>
              <a:rPr lang="fr-FR" dirty="0" smtClean="0">
                <a:solidFill>
                  <a:schemeClr val="bg2"/>
                </a:solidFill>
              </a:rPr>
              <a:t> </a:t>
            </a:r>
            <a:r>
              <a:rPr lang="fr-FR" dirty="0" err="1" smtClean="0">
                <a:solidFill>
                  <a:schemeClr val="bg2"/>
                </a:solidFill>
              </a:rPr>
              <a:t>material</a:t>
            </a:r>
            <a:r>
              <a:rPr lang="fr-FR" dirty="0" smtClean="0">
                <a:solidFill>
                  <a:schemeClr val="bg2"/>
                </a:solidFill>
              </a:rPr>
              <a:t>)</a:t>
            </a:r>
          </a:p>
          <a:p>
            <a:pPr marL="285750" indent="-285750">
              <a:buFont typeface="Arial" panose="020B0604020202020204" pitchFamily="34" charset="0"/>
              <a:buChar char="•"/>
            </a:pPr>
            <a:endParaRPr lang="fr-FR" dirty="0">
              <a:solidFill>
                <a:schemeClr val="bg2"/>
              </a:solidFill>
            </a:endParaRPr>
          </a:p>
          <a:p>
            <a:endParaRPr lang="fr-FR" dirty="0" smtClean="0">
              <a:solidFill>
                <a:schemeClr val="bg2"/>
              </a:solidFill>
            </a:endParaRPr>
          </a:p>
          <a:p>
            <a:endParaRPr lang="fr-FR" dirty="0" smtClean="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24</a:t>
            </a:fld>
            <a:endParaRPr lang="fr-FR" dirty="0"/>
          </a:p>
        </p:txBody>
      </p:sp>
    </p:spTree>
    <p:extLst>
      <p:ext uri="{BB962C8B-B14F-4D97-AF65-F5344CB8AC3E}">
        <p14:creationId xmlns:p14="http://schemas.microsoft.com/office/powerpoint/2010/main" val="39289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Concerns</a:t>
            </a:r>
            <a:endParaRPr lang="en-GB" dirty="0"/>
          </a:p>
        </p:txBody>
      </p:sp>
      <p:sp>
        <p:nvSpPr>
          <p:cNvPr id="3" name="Espace réservé du contenu 2"/>
          <p:cNvSpPr>
            <a:spLocks noGrp="1"/>
          </p:cNvSpPr>
          <p:nvPr>
            <p:ph sz="quarter" idx="10"/>
          </p:nvPr>
        </p:nvSpPr>
        <p:spPr/>
        <p:txBody>
          <a:bodyPr/>
          <a:lstStyle/>
          <a:p>
            <a:endParaRPr lang="fr-FR" dirty="0" smtClean="0">
              <a:solidFill>
                <a:schemeClr val="bg2"/>
              </a:solidFill>
            </a:endParaRPr>
          </a:p>
          <a:p>
            <a:pPr marL="285750" indent="-285750">
              <a:buFont typeface="Arial" panose="020B0604020202020204" pitchFamily="34" charset="0"/>
              <a:buChar char="•"/>
            </a:pPr>
            <a:r>
              <a:rPr lang="fr-FR" dirty="0" err="1" smtClean="0">
                <a:solidFill>
                  <a:schemeClr val="bg2"/>
                </a:solidFill>
              </a:rPr>
              <a:t>Make</a:t>
            </a:r>
            <a:r>
              <a:rPr lang="fr-FR" dirty="0" smtClean="0">
                <a:solidFill>
                  <a:schemeClr val="bg2"/>
                </a:solidFill>
              </a:rPr>
              <a:t> </a:t>
            </a:r>
            <a:r>
              <a:rPr lang="fr-FR" dirty="0" err="1" smtClean="0">
                <a:solidFill>
                  <a:schemeClr val="bg2"/>
                </a:solidFill>
              </a:rPr>
              <a:t>our</a:t>
            </a:r>
            <a:r>
              <a:rPr lang="fr-FR" dirty="0" smtClean="0">
                <a:solidFill>
                  <a:schemeClr val="bg2"/>
                </a:solidFill>
              </a:rPr>
              <a:t> </a:t>
            </a:r>
            <a:r>
              <a:rPr lang="fr-FR" dirty="0" err="1" smtClean="0">
                <a:solidFill>
                  <a:schemeClr val="bg2"/>
                </a:solidFill>
              </a:rPr>
              <a:t>customers</a:t>
            </a:r>
            <a:r>
              <a:rPr lang="fr-FR" dirty="0" smtClean="0">
                <a:solidFill>
                  <a:schemeClr val="bg2"/>
                </a:solidFill>
              </a:rPr>
              <a:t> happy </a:t>
            </a:r>
            <a:r>
              <a:rPr lang="fr-FR" dirty="0" smtClean="0">
                <a:solidFill>
                  <a:schemeClr val="bg2"/>
                </a:solidFill>
                <a:sym typeface="Wingdings" panose="05000000000000000000" pitchFamily="2" charset="2"/>
              </a:rPr>
              <a:t> </a:t>
            </a:r>
            <a:r>
              <a:rPr lang="fr-FR" dirty="0" smtClean="0">
                <a:solidFill>
                  <a:schemeClr val="bg2"/>
                </a:solidFill>
              </a:rPr>
              <a:t>Do not </a:t>
            </a:r>
            <a:r>
              <a:rPr lang="fr-FR" dirty="0" err="1" smtClean="0">
                <a:solidFill>
                  <a:schemeClr val="bg2"/>
                </a:solidFill>
              </a:rPr>
              <a:t>produce</a:t>
            </a:r>
            <a:r>
              <a:rPr lang="fr-FR" dirty="0">
                <a:solidFill>
                  <a:schemeClr val="bg2"/>
                </a:solidFill>
              </a:rPr>
              <a:t> </a:t>
            </a:r>
            <a:r>
              <a:rPr lang="fr-FR" dirty="0" smtClean="0">
                <a:solidFill>
                  <a:schemeClr val="bg2"/>
                </a:solidFill>
              </a:rPr>
              <a:t>a glass </a:t>
            </a:r>
            <a:r>
              <a:rPr lang="fr-FR" dirty="0" err="1" smtClean="0">
                <a:solidFill>
                  <a:schemeClr val="bg2"/>
                </a:solidFill>
              </a:rPr>
              <a:t>piece</a:t>
            </a:r>
            <a:r>
              <a:rPr lang="fr-FR" dirty="0" smtClean="0">
                <a:solidFill>
                  <a:schemeClr val="bg2"/>
                </a:solidFill>
              </a:rPr>
              <a:t> </a:t>
            </a:r>
            <a:r>
              <a:rPr lang="fr-FR" dirty="0" err="1" smtClean="0">
                <a:solidFill>
                  <a:schemeClr val="bg2"/>
                </a:solidFill>
              </a:rPr>
              <a:t>having</a:t>
            </a:r>
            <a:r>
              <a:rPr lang="fr-FR" dirty="0" smtClean="0">
                <a:solidFill>
                  <a:schemeClr val="bg2"/>
                </a:solidFill>
              </a:rPr>
              <a:t> </a:t>
            </a:r>
            <a:r>
              <a:rPr lang="fr-FR" dirty="0" err="1" smtClean="0">
                <a:solidFill>
                  <a:schemeClr val="bg2"/>
                </a:solidFill>
              </a:rPr>
              <a:t>defects</a:t>
            </a:r>
            <a:endParaRPr lang="fr-FR" dirty="0" smtClean="0">
              <a:solidFill>
                <a:schemeClr val="bg2"/>
              </a:solidFill>
            </a:endParaRPr>
          </a:p>
          <a:p>
            <a:pPr marL="285750" indent="-285750">
              <a:buFont typeface="Arial" panose="020B0604020202020204" pitchFamily="34" charset="0"/>
              <a:buChar char="•"/>
            </a:pPr>
            <a:endParaRPr lang="fr-FR" dirty="0">
              <a:solidFill>
                <a:schemeClr val="bg2"/>
              </a:solidFill>
            </a:endParaRPr>
          </a:p>
          <a:p>
            <a:pPr marL="285750" indent="-285750">
              <a:buFont typeface="Arial" panose="020B0604020202020204" pitchFamily="34" charset="0"/>
              <a:buChar char="•"/>
            </a:pPr>
            <a:r>
              <a:rPr lang="fr-FR" dirty="0" err="1" smtClean="0">
                <a:solidFill>
                  <a:schemeClr val="bg2"/>
                </a:solidFill>
              </a:rPr>
              <a:t>Remain</a:t>
            </a:r>
            <a:r>
              <a:rPr lang="fr-FR" dirty="0" smtClean="0">
                <a:solidFill>
                  <a:schemeClr val="bg2"/>
                </a:solidFill>
              </a:rPr>
              <a:t> </a:t>
            </a:r>
            <a:r>
              <a:rPr lang="fr-FR" dirty="0" err="1" smtClean="0">
                <a:solidFill>
                  <a:schemeClr val="bg2"/>
                </a:solidFill>
              </a:rPr>
              <a:t>competitive</a:t>
            </a:r>
            <a:r>
              <a:rPr lang="fr-FR" dirty="0" smtClean="0">
                <a:solidFill>
                  <a:schemeClr val="bg2"/>
                </a:solidFill>
              </a:rPr>
              <a:t> </a:t>
            </a:r>
            <a:r>
              <a:rPr lang="fr-FR" dirty="0" smtClean="0">
                <a:solidFill>
                  <a:schemeClr val="bg2"/>
                </a:solidFill>
                <a:sym typeface="Wingdings" panose="05000000000000000000" pitchFamily="2" charset="2"/>
              </a:rPr>
              <a:t> </a:t>
            </a:r>
            <a:r>
              <a:rPr lang="fr-FR" dirty="0" err="1" smtClean="0">
                <a:solidFill>
                  <a:schemeClr val="bg2"/>
                </a:solidFill>
              </a:rPr>
              <a:t>Reduce</a:t>
            </a:r>
            <a:r>
              <a:rPr lang="fr-FR" dirty="0" smtClean="0">
                <a:solidFill>
                  <a:schemeClr val="bg2"/>
                </a:solidFill>
              </a:rPr>
              <a:t> glass </a:t>
            </a:r>
            <a:r>
              <a:rPr lang="fr-FR" dirty="0" err="1" smtClean="0">
                <a:solidFill>
                  <a:schemeClr val="bg2"/>
                </a:solidFill>
              </a:rPr>
              <a:t>loss</a:t>
            </a:r>
            <a:endParaRPr lang="fr-FR" dirty="0" smtClean="0">
              <a:solidFill>
                <a:schemeClr val="bg2"/>
              </a:solidFill>
            </a:endParaRPr>
          </a:p>
          <a:p>
            <a:pPr marL="285750" indent="-285750">
              <a:buFont typeface="Arial" panose="020B0604020202020204" pitchFamily="34" charset="0"/>
              <a:buChar char="•"/>
            </a:pPr>
            <a:endParaRPr lang="fr-FR" dirty="0">
              <a:solidFill>
                <a:schemeClr val="bg2"/>
              </a:solidFill>
            </a:endParaRPr>
          </a:p>
          <a:p>
            <a:pPr marL="285750" indent="-285750">
              <a:buFont typeface="Arial" panose="020B0604020202020204" pitchFamily="34" charset="0"/>
              <a:buChar char="•"/>
            </a:pPr>
            <a:endParaRPr lang="fr-FR" dirty="0" smtClean="0">
              <a:solidFill>
                <a:schemeClr val="bg2"/>
              </a:solidFill>
            </a:endParaRPr>
          </a:p>
          <a:p>
            <a:endParaRPr lang="fr-FR" dirty="0" smtClean="0">
              <a:solidFill>
                <a:schemeClr val="bg2"/>
              </a:solidFill>
            </a:endParaRPr>
          </a:p>
          <a:p>
            <a:endParaRPr lang="en-GB"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25</a:t>
            </a:fld>
            <a:endParaRPr lang="fr-FR" dirty="0"/>
          </a:p>
        </p:txBody>
      </p:sp>
    </p:spTree>
    <p:extLst>
      <p:ext uri="{BB962C8B-B14F-4D97-AF65-F5344CB8AC3E}">
        <p14:creationId xmlns:p14="http://schemas.microsoft.com/office/powerpoint/2010/main" val="291249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Outline</a:t>
            </a:r>
            <a:endParaRPr lang="fr-FR" dirty="0">
              <a:solidFill>
                <a:schemeClr val="accent2"/>
              </a:solidFill>
            </a:endParaRPr>
          </a:p>
        </p:txBody>
      </p:sp>
      <p:sp>
        <p:nvSpPr>
          <p:cNvPr id="3" name="Espace réservé du numéro de diapositive 2"/>
          <p:cNvSpPr>
            <a:spLocks noGrp="1"/>
          </p:cNvSpPr>
          <p:nvPr>
            <p:ph type="sldNum" sz="quarter" idx="12"/>
          </p:nvPr>
        </p:nvSpPr>
        <p:spPr/>
        <p:txBody>
          <a:bodyPr/>
          <a:lstStyle/>
          <a:p>
            <a:fld id="{ABCFBC9E-2200-46F0-9D19-9915AEC796D7}" type="slidenum">
              <a:rPr lang="fr-FR" smtClean="0"/>
              <a:t>26</a:t>
            </a:fld>
            <a:endParaRPr lang="fr-FR"/>
          </a:p>
        </p:txBody>
      </p:sp>
      <p:sp>
        <p:nvSpPr>
          <p:cNvPr id="12" name="Espace réservé du contenu 2"/>
          <p:cNvSpPr txBox="1">
            <a:spLocks/>
          </p:cNvSpPr>
          <p:nvPr/>
        </p:nvSpPr>
        <p:spPr>
          <a:xfrm>
            <a:off x="539552" y="771550"/>
            <a:ext cx="8064896" cy="3816424"/>
          </a:xfrm>
          <a:prstGeom prst="rect">
            <a:avLst/>
          </a:prstGeom>
        </p:spPr>
        <p:txBody>
          <a:bodyPr/>
          <a:lstStyle>
            <a:lvl1pPr marL="0" indent="0" algn="l" defTabSz="894419" rtl="0" eaLnBrk="1" latinLnBrk="0" hangingPunct="1">
              <a:lnSpc>
                <a:spcPct val="90000"/>
              </a:lnSpc>
              <a:spcBef>
                <a:spcPts val="0"/>
              </a:spcBef>
              <a:buFont typeface="Arial" panose="020B0604020202020204" pitchFamily="34" charset="0"/>
              <a:buNone/>
              <a:defRPr sz="2000" b="1" kern="1200" cap="none" baseline="0">
                <a:solidFill>
                  <a:schemeClr val="tx2"/>
                </a:solidFill>
                <a:latin typeface="Calibri" panose="020F0502020204030204" pitchFamily="34" charset="0"/>
                <a:ea typeface="+mn-ea"/>
                <a:cs typeface="Calibri" panose="020F0502020204030204" pitchFamily="34" charset="0"/>
              </a:defRPr>
            </a:lvl1pPr>
            <a:lvl2pPr marL="0" indent="0" algn="l" defTabSz="894419" rtl="0" eaLnBrk="1" latinLnBrk="0" hangingPunct="1">
              <a:lnSpc>
                <a:spcPct val="90000"/>
              </a:lnSpc>
              <a:spcBef>
                <a:spcPts val="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2pPr>
            <a:lvl3pPr marL="0" indent="0" algn="l" defTabSz="894419" rtl="0" eaLnBrk="1" latinLnBrk="0" hangingPunct="1">
              <a:lnSpc>
                <a:spcPct val="90000"/>
              </a:lnSpc>
              <a:spcBef>
                <a:spcPts val="0"/>
              </a:spcBef>
              <a:buFont typeface="Arial" panose="020B0604020202020204" pitchFamily="34" charset="0"/>
              <a:buNone/>
              <a:defRPr sz="1400" kern="1200">
                <a:solidFill>
                  <a:schemeClr val="tx2"/>
                </a:solidFill>
                <a:latin typeface="Calibri" panose="020F0502020204030204" pitchFamily="34" charset="0"/>
                <a:ea typeface="+mn-ea"/>
                <a:cs typeface="Calibri" panose="020F0502020204030204" pitchFamily="34" charset="0"/>
              </a:defRPr>
            </a:lvl3pPr>
            <a:lvl4pPr marL="86960" indent="-86960" algn="l" defTabSz="894419" rtl="0" eaLnBrk="1" latinLnBrk="0" hangingPunct="1">
              <a:lnSpc>
                <a:spcPct val="90000"/>
              </a:lnSpc>
              <a:spcBef>
                <a:spcPts val="0"/>
              </a:spcBef>
              <a:buFont typeface="Arial" panose="020B0604020202020204" pitchFamily="34" charset="0"/>
              <a:buChar char="•"/>
              <a:defRPr sz="1400" b="0" kern="1200">
                <a:solidFill>
                  <a:schemeClr val="tx2"/>
                </a:solidFill>
                <a:latin typeface="Calibri" panose="020F0502020204030204" pitchFamily="34" charset="0"/>
                <a:ea typeface="+mn-ea"/>
                <a:cs typeface="Calibri" panose="020F0502020204030204" pitchFamily="34" charset="0"/>
              </a:defRPr>
            </a:lvl4pPr>
            <a:lvl5pPr marL="352484" indent="-352484" algn="l" defTabSz="894419" rtl="0" eaLnBrk="1" latinLnBrk="0" hangingPunct="1">
              <a:lnSpc>
                <a:spcPct val="90000"/>
              </a:lnSpc>
              <a:spcBef>
                <a:spcPts val="0"/>
              </a:spcBef>
              <a:buFontTx/>
              <a:buBlip>
                <a:blip r:embed="rId2"/>
              </a:buBlip>
              <a:defRPr sz="1100" kern="1200">
                <a:solidFill>
                  <a:schemeClr val="tx2"/>
                </a:solidFill>
                <a:latin typeface="Arial" panose="020B0604020202020204" pitchFamily="34" charset="0"/>
                <a:ea typeface="+mn-ea"/>
                <a:cs typeface="Arial" panose="020B0604020202020204" pitchFamily="34" charset="0"/>
              </a:defRPr>
            </a:lvl5pPr>
            <a:lvl6pPr marL="2459649"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06861"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54066"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01274"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mj-lt"/>
              <a:buAutoNum type="arabicPeriod"/>
            </a:pPr>
            <a:endParaRPr lang="fr-FR" dirty="0" smtClean="0">
              <a:solidFill>
                <a:schemeClr val="bg2"/>
              </a:solidFill>
            </a:endParaRPr>
          </a:p>
          <a:p>
            <a:pPr marL="342900" indent="-342900">
              <a:buFont typeface="+mj-lt"/>
              <a:buAutoNum type="arabicPeriod"/>
            </a:pPr>
            <a:endParaRPr lang="fr-FR" dirty="0" smtClean="0">
              <a:solidFill>
                <a:schemeClr val="bg2"/>
              </a:solidFill>
            </a:endParaRPr>
          </a:p>
          <a:p>
            <a:pPr marL="342900" indent="-342900">
              <a:buFont typeface="+mj-lt"/>
              <a:buAutoNum type="arabicPeriod"/>
            </a:pPr>
            <a:r>
              <a:rPr lang="fr-FR" b="0" dirty="0">
                <a:solidFill>
                  <a:schemeClr val="tx1">
                    <a:lumMod val="60000"/>
                    <a:lumOff val="40000"/>
                  </a:schemeClr>
                </a:solidFill>
              </a:rPr>
              <a:t>Introduction</a:t>
            </a:r>
          </a:p>
          <a:p>
            <a:pPr marL="342900" indent="-342900">
              <a:buFont typeface="+mj-lt"/>
              <a:buAutoNum type="arabicPeriod"/>
            </a:pPr>
            <a:endParaRPr lang="fr-FR" b="0" dirty="0">
              <a:solidFill>
                <a:schemeClr val="bg2"/>
              </a:solidFill>
            </a:endParaRPr>
          </a:p>
          <a:p>
            <a:pPr marL="342900" indent="-342900">
              <a:buFont typeface="+mj-lt"/>
              <a:buAutoNum type="arabicPeriod"/>
            </a:pPr>
            <a:r>
              <a:rPr lang="fr-FR" b="0" dirty="0" err="1">
                <a:solidFill>
                  <a:schemeClr val="tx1">
                    <a:lumMod val="60000"/>
                    <a:lumOff val="40000"/>
                  </a:schemeClr>
                </a:solidFill>
              </a:rPr>
              <a:t>Context</a:t>
            </a:r>
            <a:endParaRPr lang="fr-FR" b="0" dirty="0">
              <a:solidFill>
                <a:schemeClr val="tx1">
                  <a:lumMod val="60000"/>
                  <a:lumOff val="40000"/>
                </a:schemeClr>
              </a:solidFill>
            </a:endParaRPr>
          </a:p>
          <a:p>
            <a:pPr marL="342900" indent="-342900">
              <a:buFont typeface="+mj-lt"/>
              <a:buAutoNum type="arabicPeriod"/>
            </a:pPr>
            <a:endParaRPr lang="fr-FR" b="0" dirty="0">
              <a:solidFill>
                <a:schemeClr val="tx1">
                  <a:lumMod val="60000"/>
                  <a:lumOff val="40000"/>
                </a:schemeClr>
              </a:solidFill>
            </a:endParaRPr>
          </a:p>
          <a:p>
            <a:pPr marL="342900" indent="-342900">
              <a:buFont typeface="+mj-lt"/>
              <a:buAutoNum type="arabicPeriod"/>
            </a:pPr>
            <a:r>
              <a:rPr lang="fr-FR" b="0" dirty="0" err="1">
                <a:solidFill>
                  <a:schemeClr val="bg2"/>
                </a:solidFill>
              </a:rPr>
              <a:t>Problem</a:t>
            </a:r>
            <a:r>
              <a:rPr lang="fr-FR" b="0" dirty="0">
                <a:solidFill>
                  <a:schemeClr val="bg2"/>
                </a:solidFill>
              </a:rPr>
              <a:t> description </a:t>
            </a:r>
          </a:p>
          <a:p>
            <a:endParaRPr lang="fr-FR" dirty="0" smtClean="0">
              <a:solidFill>
                <a:schemeClr val="bg2"/>
              </a:solidFill>
            </a:endParaRPr>
          </a:p>
          <a:p>
            <a:endParaRPr lang="en-GB" dirty="0">
              <a:solidFill>
                <a:schemeClr val="bg2"/>
              </a:solidFill>
            </a:endParaRPr>
          </a:p>
        </p:txBody>
      </p:sp>
    </p:spTree>
    <p:extLst>
      <p:ext uri="{BB962C8B-B14F-4D97-AF65-F5344CB8AC3E}">
        <p14:creationId xmlns:p14="http://schemas.microsoft.com/office/powerpoint/2010/main" val="375512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Problem</a:t>
            </a:r>
            <a:endParaRPr lang="en-GB" dirty="0"/>
          </a:p>
        </p:txBody>
      </p:sp>
      <p:sp>
        <p:nvSpPr>
          <p:cNvPr id="3" name="Espace réservé du contenu 2"/>
          <p:cNvSpPr>
            <a:spLocks noGrp="1"/>
          </p:cNvSpPr>
          <p:nvPr>
            <p:ph sz="quarter" idx="10"/>
          </p:nvPr>
        </p:nvSpPr>
        <p:spPr>
          <a:xfrm>
            <a:off x="539552" y="771550"/>
            <a:ext cx="8424936" cy="3816424"/>
          </a:xfrm>
        </p:spPr>
        <p:txBody>
          <a:bodyPr/>
          <a:lstStyle/>
          <a:p>
            <a:r>
              <a:rPr lang="fr-FR" dirty="0" smtClean="0">
                <a:solidFill>
                  <a:schemeClr val="bg2"/>
                </a:solidFill>
              </a:rPr>
              <a:t>Input : a set of </a:t>
            </a:r>
            <a:r>
              <a:rPr lang="fr-FR" dirty="0" err="1" smtClean="0">
                <a:solidFill>
                  <a:schemeClr val="bg2"/>
                </a:solidFill>
              </a:rPr>
              <a:t>jumbo’s</a:t>
            </a:r>
            <a:r>
              <a:rPr lang="fr-FR" dirty="0" smtClean="0">
                <a:solidFill>
                  <a:schemeClr val="bg2"/>
                </a:solidFill>
              </a:rPr>
              <a:t> </a:t>
            </a:r>
            <a:r>
              <a:rPr lang="fr-FR" dirty="0" err="1" smtClean="0">
                <a:solidFill>
                  <a:schemeClr val="bg2"/>
                </a:solidFill>
              </a:rPr>
              <a:t>with</a:t>
            </a:r>
            <a:r>
              <a:rPr lang="fr-FR" dirty="0" smtClean="0">
                <a:solidFill>
                  <a:schemeClr val="bg2"/>
                </a:solidFill>
              </a:rPr>
              <a:t> </a:t>
            </a:r>
            <a:r>
              <a:rPr lang="fr-FR" dirty="0" err="1" smtClean="0">
                <a:solidFill>
                  <a:schemeClr val="bg2"/>
                </a:solidFill>
              </a:rPr>
              <a:t>their</a:t>
            </a:r>
            <a:r>
              <a:rPr lang="fr-FR" dirty="0" smtClean="0">
                <a:solidFill>
                  <a:schemeClr val="bg2"/>
                </a:solidFill>
              </a:rPr>
              <a:t> </a:t>
            </a:r>
            <a:r>
              <a:rPr lang="fr-FR" dirty="0" err="1" smtClean="0">
                <a:solidFill>
                  <a:schemeClr val="bg2"/>
                </a:solidFill>
              </a:rPr>
              <a:t>defects</a:t>
            </a:r>
            <a:r>
              <a:rPr lang="fr-FR" dirty="0" smtClean="0">
                <a:solidFill>
                  <a:schemeClr val="bg2"/>
                </a:solidFill>
              </a:rPr>
              <a:t> and a set of glass </a:t>
            </a:r>
            <a:r>
              <a:rPr lang="fr-FR" dirty="0" err="1" smtClean="0">
                <a:solidFill>
                  <a:schemeClr val="bg2"/>
                </a:solidFill>
              </a:rPr>
              <a:t>pieces</a:t>
            </a:r>
            <a:r>
              <a:rPr lang="fr-FR" dirty="0" smtClean="0">
                <a:solidFill>
                  <a:schemeClr val="bg2"/>
                </a:solidFill>
              </a:rPr>
              <a:t> to </a:t>
            </a:r>
            <a:r>
              <a:rPr lang="fr-FR" dirty="0" err="1" smtClean="0">
                <a:solidFill>
                  <a:schemeClr val="bg2"/>
                </a:solidFill>
              </a:rPr>
              <a:t>cut</a:t>
            </a:r>
            <a:endParaRPr lang="fr-FR" dirty="0" smtClean="0">
              <a:solidFill>
                <a:schemeClr val="bg2"/>
              </a:solidFill>
            </a:endParaRPr>
          </a:p>
          <a:p>
            <a:endParaRPr lang="fr-FR" dirty="0" smtClean="0">
              <a:solidFill>
                <a:schemeClr val="bg2"/>
              </a:solidFill>
            </a:endParaRPr>
          </a:p>
          <a:p>
            <a:r>
              <a:rPr lang="fr-FR" dirty="0" smtClean="0">
                <a:solidFill>
                  <a:schemeClr val="bg2"/>
                </a:solidFill>
              </a:rPr>
              <a:t>Objective : design a set of </a:t>
            </a:r>
            <a:r>
              <a:rPr lang="fr-FR" dirty="0" err="1" smtClean="0">
                <a:solidFill>
                  <a:schemeClr val="bg2"/>
                </a:solidFill>
              </a:rPr>
              <a:t>cutting</a:t>
            </a:r>
            <a:r>
              <a:rPr lang="fr-FR" dirty="0" smtClean="0">
                <a:solidFill>
                  <a:schemeClr val="bg2"/>
                </a:solidFill>
              </a:rPr>
              <a:t> patterns for the </a:t>
            </a:r>
            <a:r>
              <a:rPr lang="fr-FR" dirty="0" err="1" smtClean="0">
                <a:solidFill>
                  <a:schemeClr val="bg2"/>
                </a:solidFill>
              </a:rPr>
              <a:t>jumbo’s</a:t>
            </a:r>
            <a:r>
              <a:rPr lang="fr-FR" dirty="0" smtClean="0">
                <a:solidFill>
                  <a:schemeClr val="bg2"/>
                </a:solidFill>
              </a:rPr>
              <a:t> of minimal glass </a:t>
            </a:r>
            <a:r>
              <a:rPr lang="fr-FR" dirty="0" err="1" smtClean="0">
                <a:solidFill>
                  <a:schemeClr val="bg2"/>
                </a:solidFill>
              </a:rPr>
              <a:t>loss</a:t>
            </a:r>
            <a:endParaRPr lang="fr-FR" dirty="0" smtClean="0">
              <a:solidFill>
                <a:schemeClr val="bg2"/>
              </a:solidFill>
            </a:endParaRPr>
          </a:p>
          <a:p>
            <a:endParaRPr lang="fr-FR" dirty="0">
              <a:solidFill>
                <a:schemeClr val="bg2"/>
              </a:solidFill>
            </a:endParaRPr>
          </a:p>
          <a:p>
            <a:r>
              <a:rPr lang="fr-FR" dirty="0" err="1" smtClean="0">
                <a:solidFill>
                  <a:schemeClr val="bg2"/>
                </a:solidFill>
              </a:rPr>
              <a:t>Constraints</a:t>
            </a:r>
            <a:r>
              <a:rPr lang="fr-FR" dirty="0" smtClean="0">
                <a:solidFill>
                  <a:schemeClr val="bg2"/>
                </a:solidFill>
              </a:rPr>
              <a:t> : </a:t>
            </a:r>
          </a:p>
          <a:p>
            <a:endParaRPr lang="fr-FR" dirty="0">
              <a:solidFill>
                <a:schemeClr val="bg2"/>
              </a:solidFill>
            </a:endParaRPr>
          </a:p>
          <a:p>
            <a:pPr marL="285750" indent="-285750">
              <a:buFont typeface="Arial" panose="020B0604020202020204" pitchFamily="34" charset="0"/>
              <a:buChar char="•"/>
            </a:pPr>
            <a:r>
              <a:rPr lang="en-GB" dirty="0" smtClean="0">
                <a:solidFill>
                  <a:schemeClr val="bg2"/>
                </a:solidFill>
              </a:rPr>
              <a:t>Cut all pieces ordered by a customer</a:t>
            </a:r>
          </a:p>
          <a:p>
            <a:pPr marL="285750" indent="-285750">
              <a:buFont typeface="Arial" panose="020B0604020202020204" pitchFamily="34" charset="0"/>
              <a:buChar char="•"/>
            </a:pPr>
            <a:endParaRPr lang="en-GB" dirty="0" smtClean="0">
              <a:solidFill>
                <a:schemeClr val="bg2"/>
              </a:solidFill>
            </a:endParaRPr>
          </a:p>
          <a:p>
            <a:pPr marL="285750" indent="-285750">
              <a:buFont typeface="Arial" panose="020B0604020202020204" pitchFamily="34" charset="0"/>
              <a:buChar char="•"/>
            </a:pPr>
            <a:r>
              <a:rPr lang="fr-FR" dirty="0" err="1" smtClean="0">
                <a:solidFill>
                  <a:schemeClr val="bg2"/>
                </a:solidFill>
              </a:rPr>
              <a:t>Each</a:t>
            </a:r>
            <a:r>
              <a:rPr lang="fr-FR" dirty="0" smtClean="0">
                <a:solidFill>
                  <a:schemeClr val="bg2"/>
                </a:solidFill>
              </a:rPr>
              <a:t> </a:t>
            </a:r>
            <a:r>
              <a:rPr lang="fr-FR" dirty="0" err="1" smtClean="0">
                <a:solidFill>
                  <a:schemeClr val="bg2"/>
                </a:solidFill>
              </a:rPr>
              <a:t>piece</a:t>
            </a:r>
            <a:r>
              <a:rPr lang="fr-FR" dirty="0" smtClean="0">
                <a:solidFill>
                  <a:schemeClr val="bg2"/>
                </a:solidFill>
              </a:rPr>
              <a:t> has to </a:t>
            </a:r>
            <a:r>
              <a:rPr lang="fr-FR" dirty="0" err="1" smtClean="0">
                <a:solidFill>
                  <a:schemeClr val="bg2"/>
                </a:solidFill>
              </a:rPr>
              <a:t>be</a:t>
            </a:r>
            <a:r>
              <a:rPr lang="fr-FR" dirty="0" smtClean="0">
                <a:solidFill>
                  <a:schemeClr val="bg2"/>
                </a:solidFill>
              </a:rPr>
              <a:t> </a:t>
            </a:r>
            <a:r>
              <a:rPr lang="fr-FR" dirty="0" err="1" smtClean="0">
                <a:solidFill>
                  <a:schemeClr val="bg2"/>
                </a:solidFill>
              </a:rPr>
              <a:t>defect</a:t>
            </a:r>
            <a:r>
              <a:rPr lang="fr-FR" dirty="0" smtClean="0">
                <a:solidFill>
                  <a:schemeClr val="bg2"/>
                </a:solidFill>
              </a:rPr>
              <a:t> free</a:t>
            </a:r>
          </a:p>
          <a:p>
            <a:pPr marL="285750" indent="-285750">
              <a:buFont typeface="Arial" panose="020B0604020202020204" pitchFamily="34" charset="0"/>
              <a:buChar char="•"/>
            </a:pPr>
            <a:endParaRPr lang="fr-FR" dirty="0" smtClean="0">
              <a:solidFill>
                <a:schemeClr val="bg2"/>
              </a:solidFill>
            </a:endParaRPr>
          </a:p>
          <a:p>
            <a:pPr marL="285750" indent="-285750">
              <a:buFont typeface="Arial" panose="020B0604020202020204" pitchFamily="34" charset="0"/>
              <a:buChar char="•"/>
            </a:pPr>
            <a:r>
              <a:rPr lang="fr-FR" dirty="0" smtClean="0">
                <a:solidFill>
                  <a:schemeClr val="bg2"/>
                </a:solidFill>
              </a:rPr>
              <a:t>Respect </a:t>
            </a:r>
            <a:r>
              <a:rPr lang="fr-FR" dirty="0" err="1" smtClean="0">
                <a:solidFill>
                  <a:schemeClr val="bg2"/>
                </a:solidFill>
              </a:rPr>
              <a:t>cutting</a:t>
            </a:r>
            <a:r>
              <a:rPr lang="fr-FR" dirty="0" smtClean="0">
                <a:solidFill>
                  <a:schemeClr val="bg2"/>
                </a:solidFill>
              </a:rPr>
              <a:t> and </a:t>
            </a:r>
            <a:r>
              <a:rPr lang="fr-FR" smtClean="0">
                <a:solidFill>
                  <a:schemeClr val="bg2"/>
                </a:solidFill>
              </a:rPr>
              <a:t>organisationnal</a:t>
            </a:r>
            <a:r>
              <a:rPr lang="fr-FR" dirty="0" smtClean="0">
                <a:solidFill>
                  <a:schemeClr val="bg2"/>
                </a:solidFill>
              </a:rPr>
              <a:t> </a:t>
            </a:r>
            <a:r>
              <a:rPr lang="fr-FR" dirty="0" err="1" smtClean="0">
                <a:solidFill>
                  <a:schemeClr val="bg2"/>
                </a:solidFill>
              </a:rPr>
              <a:t>constraints</a:t>
            </a:r>
            <a:endParaRPr lang="fr-FR" dirty="0" smtClean="0">
              <a:solidFill>
                <a:schemeClr val="bg2"/>
              </a:solidFill>
            </a:endParaRPr>
          </a:p>
          <a:p>
            <a:endParaRPr lang="fr-FR" dirty="0" smtClean="0">
              <a:solidFill>
                <a:schemeClr val="bg2"/>
              </a:solidFill>
            </a:endParaRPr>
          </a:p>
          <a:p>
            <a:endParaRPr lang="fr-FR" dirty="0">
              <a:solidFill>
                <a:schemeClr val="bg2"/>
              </a:solidFill>
            </a:endParaRPr>
          </a:p>
          <a:p>
            <a:endParaRPr lang="fr-FR" dirty="0" smtClean="0">
              <a:solidFill>
                <a:schemeClr val="bg2"/>
              </a:solidFill>
            </a:endParaRPr>
          </a:p>
          <a:p>
            <a:pPr marL="285750" indent="-285750">
              <a:buFont typeface="Wingdings"/>
              <a:buChar char="è"/>
            </a:pPr>
            <a:r>
              <a:rPr lang="fr-FR" dirty="0" smtClean="0">
                <a:solidFill>
                  <a:schemeClr val="bg2"/>
                </a:solidFill>
              </a:rPr>
              <a:t>This </a:t>
            </a:r>
            <a:r>
              <a:rPr lang="fr-FR" dirty="0" err="1" smtClean="0">
                <a:solidFill>
                  <a:schemeClr val="bg2"/>
                </a:solidFill>
              </a:rPr>
              <a:t>problem</a:t>
            </a:r>
            <a:r>
              <a:rPr lang="fr-FR" dirty="0" smtClean="0">
                <a:solidFill>
                  <a:schemeClr val="bg2"/>
                </a:solidFill>
              </a:rPr>
              <a:t> </a:t>
            </a:r>
            <a:r>
              <a:rPr lang="fr-FR" dirty="0" err="1" smtClean="0">
                <a:solidFill>
                  <a:schemeClr val="bg2"/>
                </a:solidFill>
              </a:rPr>
              <a:t>is</a:t>
            </a:r>
            <a:r>
              <a:rPr lang="fr-FR" dirty="0" smtClean="0">
                <a:solidFill>
                  <a:schemeClr val="bg2"/>
                </a:solidFill>
              </a:rPr>
              <a:t> a </a:t>
            </a:r>
            <a:r>
              <a:rPr lang="fr-FR" dirty="0" err="1" smtClean="0">
                <a:solidFill>
                  <a:schemeClr val="bg2"/>
                </a:solidFill>
              </a:rPr>
              <a:t>two-dimensional</a:t>
            </a:r>
            <a:r>
              <a:rPr lang="fr-FR" dirty="0" smtClean="0">
                <a:solidFill>
                  <a:schemeClr val="bg2"/>
                </a:solidFill>
              </a:rPr>
              <a:t> bin-packing </a:t>
            </a:r>
            <a:r>
              <a:rPr lang="fr-FR" dirty="0" err="1" smtClean="0">
                <a:solidFill>
                  <a:schemeClr val="bg2"/>
                </a:solidFill>
              </a:rPr>
              <a:t>problem</a:t>
            </a:r>
            <a:r>
              <a:rPr lang="fr-FR" dirty="0" smtClean="0">
                <a:solidFill>
                  <a:schemeClr val="bg2"/>
                </a:solidFill>
              </a:rPr>
              <a:t> (a jumbo = a bin, a glass </a:t>
            </a:r>
            <a:r>
              <a:rPr lang="fr-FR" dirty="0" err="1" smtClean="0">
                <a:solidFill>
                  <a:schemeClr val="bg2"/>
                </a:solidFill>
              </a:rPr>
              <a:t>piece</a:t>
            </a:r>
            <a:r>
              <a:rPr lang="fr-FR" dirty="0" smtClean="0">
                <a:solidFill>
                  <a:schemeClr val="bg2"/>
                </a:solidFill>
              </a:rPr>
              <a:t> = an item)</a:t>
            </a: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27</a:t>
            </a:fld>
            <a:endParaRPr lang="fr-FR" dirty="0"/>
          </a:p>
        </p:txBody>
      </p:sp>
    </p:spTree>
    <p:extLst>
      <p:ext uri="{BB962C8B-B14F-4D97-AF65-F5344CB8AC3E}">
        <p14:creationId xmlns:p14="http://schemas.microsoft.com/office/powerpoint/2010/main" val="199050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Constraints</a:t>
            </a:r>
            <a:endParaRPr lang="en-GB" dirty="0"/>
          </a:p>
        </p:txBody>
      </p:sp>
      <p:sp>
        <p:nvSpPr>
          <p:cNvPr id="3" name="Espace réservé du contenu 2"/>
          <p:cNvSpPr>
            <a:spLocks noGrp="1"/>
          </p:cNvSpPr>
          <p:nvPr>
            <p:ph sz="quarter" idx="10"/>
          </p:nvPr>
        </p:nvSpPr>
        <p:spPr/>
        <p:txBody>
          <a:bodyPr/>
          <a:lstStyle/>
          <a:p>
            <a:endParaRPr lang="fr-FR" dirty="0" smtClean="0">
              <a:solidFill>
                <a:schemeClr val="bg2"/>
              </a:solidFill>
            </a:endParaRPr>
          </a:p>
          <a:p>
            <a:endParaRPr lang="fr-FR" dirty="0">
              <a:solidFill>
                <a:schemeClr val="bg2"/>
              </a:solidFill>
            </a:endParaRPr>
          </a:p>
          <a:p>
            <a:endParaRPr lang="fr-FR" dirty="0" smtClean="0">
              <a:solidFill>
                <a:schemeClr val="bg2"/>
              </a:solidFill>
            </a:endParaRPr>
          </a:p>
          <a:p>
            <a:endParaRPr lang="fr-FR" dirty="0">
              <a:solidFill>
                <a:schemeClr val="bg2"/>
              </a:solidFill>
            </a:endParaRPr>
          </a:p>
          <a:p>
            <a:endParaRPr lang="fr-FR" dirty="0" smtClean="0">
              <a:solidFill>
                <a:schemeClr val="bg2"/>
              </a:solidFill>
            </a:endParaRPr>
          </a:p>
          <a:p>
            <a:r>
              <a:rPr lang="fr-FR" dirty="0" err="1" smtClean="0">
                <a:solidFill>
                  <a:schemeClr val="bg2"/>
                </a:solidFill>
              </a:rPr>
              <a:t>Two</a:t>
            </a:r>
            <a:r>
              <a:rPr lang="fr-FR" dirty="0" smtClean="0">
                <a:solidFill>
                  <a:schemeClr val="bg2"/>
                </a:solidFill>
              </a:rPr>
              <a:t> sets of </a:t>
            </a:r>
            <a:r>
              <a:rPr lang="fr-FR" dirty="0" err="1" smtClean="0">
                <a:solidFill>
                  <a:schemeClr val="bg2"/>
                </a:solidFill>
              </a:rPr>
              <a:t>constraints</a:t>
            </a:r>
            <a:r>
              <a:rPr lang="fr-FR" dirty="0" smtClean="0">
                <a:solidFill>
                  <a:schemeClr val="bg2"/>
                </a:solidFill>
              </a:rPr>
              <a:t> :</a:t>
            </a:r>
          </a:p>
          <a:p>
            <a:endParaRPr lang="fr-FR" dirty="0">
              <a:solidFill>
                <a:schemeClr val="bg2"/>
              </a:solidFill>
            </a:endParaRPr>
          </a:p>
          <a:p>
            <a:pPr marL="285750" indent="-285750">
              <a:buFont typeface="Arial" panose="020B0604020202020204" pitchFamily="34" charset="0"/>
              <a:buChar char="•"/>
            </a:pPr>
            <a:r>
              <a:rPr lang="fr-FR" dirty="0" err="1" smtClean="0">
                <a:solidFill>
                  <a:schemeClr val="bg2"/>
                </a:solidFill>
              </a:rPr>
              <a:t>Cutting</a:t>
            </a:r>
            <a:r>
              <a:rPr lang="fr-FR" dirty="0" smtClean="0">
                <a:solidFill>
                  <a:schemeClr val="bg2"/>
                </a:solidFill>
              </a:rPr>
              <a:t> , </a:t>
            </a:r>
            <a:r>
              <a:rPr lang="fr-FR" dirty="0" err="1" smtClean="0">
                <a:solidFill>
                  <a:schemeClr val="bg2"/>
                </a:solidFill>
              </a:rPr>
              <a:t>from</a:t>
            </a:r>
            <a:r>
              <a:rPr lang="fr-FR" dirty="0" smtClean="0">
                <a:solidFill>
                  <a:schemeClr val="bg2"/>
                </a:solidFill>
              </a:rPr>
              <a:t> </a:t>
            </a:r>
            <a:r>
              <a:rPr lang="fr-FR" dirty="0" err="1">
                <a:solidFill>
                  <a:schemeClr val="bg2"/>
                </a:solidFill>
              </a:rPr>
              <a:t>technical</a:t>
            </a:r>
            <a:r>
              <a:rPr lang="fr-FR" dirty="0">
                <a:solidFill>
                  <a:schemeClr val="bg2"/>
                </a:solidFill>
              </a:rPr>
              <a:t> limitation and glass </a:t>
            </a:r>
            <a:r>
              <a:rPr lang="fr-FR" dirty="0" err="1" smtClean="0">
                <a:solidFill>
                  <a:schemeClr val="bg2"/>
                </a:solidFill>
              </a:rPr>
              <a:t>property</a:t>
            </a:r>
            <a:endParaRPr lang="fr-FR" dirty="0" smtClean="0">
              <a:solidFill>
                <a:schemeClr val="bg2"/>
              </a:solidFill>
            </a:endParaRPr>
          </a:p>
          <a:p>
            <a:pPr marL="285750" indent="-285750">
              <a:buFont typeface="Arial" panose="020B0604020202020204" pitchFamily="34" charset="0"/>
              <a:buChar char="•"/>
            </a:pPr>
            <a:endParaRPr lang="fr-FR" dirty="0">
              <a:solidFill>
                <a:schemeClr val="bg2"/>
              </a:solidFill>
            </a:endParaRPr>
          </a:p>
          <a:p>
            <a:pPr marL="285750" indent="-285750">
              <a:buFont typeface="Arial" panose="020B0604020202020204" pitchFamily="34" charset="0"/>
              <a:buChar char="•"/>
            </a:pPr>
            <a:r>
              <a:rPr lang="fr-FR" dirty="0" err="1">
                <a:solidFill>
                  <a:schemeClr val="bg2"/>
                </a:solidFill>
              </a:rPr>
              <a:t>Organisationnal</a:t>
            </a:r>
            <a:r>
              <a:rPr lang="fr-FR" dirty="0">
                <a:solidFill>
                  <a:schemeClr val="bg2"/>
                </a:solidFill>
              </a:rPr>
              <a:t>, </a:t>
            </a:r>
            <a:r>
              <a:rPr lang="fr-FR" dirty="0" err="1" smtClean="0">
                <a:solidFill>
                  <a:schemeClr val="bg2"/>
                </a:solidFill>
              </a:rPr>
              <a:t>from</a:t>
            </a:r>
            <a:r>
              <a:rPr lang="fr-FR" dirty="0" smtClean="0">
                <a:solidFill>
                  <a:schemeClr val="bg2"/>
                </a:solidFill>
              </a:rPr>
              <a:t> </a:t>
            </a:r>
            <a:r>
              <a:rPr lang="fr-FR" dirty="0">
                <a:solidFill>
                  <a:schemeClr val="bg2"/>
                </a:solidFill>
              </a:rPr>
              <a:t>organisation in production </a:t>
            </a:r>
            <a:r>
              <a:rPr lang="fr-FR" dirty="0" err="1">
                <a:solidFill>
                  <a:schemeClr val="bg2"/>
                </a:solidFill>
              </a:rPr>
              <a:t>units</a:t>
            </a:r>
            <a:endParaRPr lang="fr-FR" dirty="0">
              <a:solidFill>
                <a:schemeClr val="bg2"/>
              </a:solidFill>
            </a:endParaRPr>
          </a:p>
          <a:p>
            <a:pPr marL="285750" indent="-285750">
              <a:buFont typeface="Arial" panose="020B0604020202020204" pitchFamily="34" charset="0"/>
              <a:buChar char="•"/>
            </a:pPr>
            <a:endParaRPr lang="fr-FR" dirty="0" smtClean="0">
              <a:solidFill>
                <a:schemeClr val="bg2"/>
              </a:solidFill>
            </a:endParaRPr>
          </a:p>
          <a:p>
            <a:endParaRPr lang="fr-FR" dirty="0" smtClean="0">
              <a:solidFill>
                <a:schemeClr val="bg2"/>
              </a:solidFill>
            </a:endParaRPr>
          </a:p>
          <a:p>
            <a:endParaRPr lang="en-GB"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28</a:t>
            </a:fld>
            <a:endParaRPr lang="fr-FR" dirty="0"/>
          </a:p>
        </p:txBody>
      </p:sp>
    </p:spTree>
    <p:extLst>
      <p:ext uri="{BB962C8B-B14F-4D97-AF65-F5344CB8AC3E}">
        <p14:creationId xmlns:p14="http://schemas.microsoft.com/office/powerpoint/2010/main" val="356257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Cutting</a:t>
            </a:r>
            <a:r>
              <a:rPr lang="fr-FR" dirty="0"/>
              <a:t> </a:t>
            </a:r>
            <a:r>
              <a:rPr lang="fr-FR" dirty="0" err="1"/>
              <a:t>constraints</a:t>
            </a:r>
            <a:endParaRPr lang="en-GB" dirty="0"/>
          </a:p>
        </p:txBody>
      </p:sp>
      <p:sp>
        <p:nvSpPr>
          <p:cNvPr id="3" name="Espace réservé du contenu 2"/>
          <p:cNvSpPr>
            <a:spLocks noGrp="1"/>
          </p:cNvSpPr>
          <p:nvPr>
            <p:ph sz="quarter" idx="10"/>
          </p:nvPr>
        </p:nvSpPr>
        <p:spPr/>
        <p:txBody>
          <a:bodyPr/>
          <a:lstStyle/>
          <a:p>
            <a:pPr marL="285750" indent="-285750">
              <a:buFont typeface="Arial" panose="020B0604020202020204" pitchFamily="34" charset="0"/>
              <a:buChar char="•"/>
            </a:pPr>
            <a:r>
              <a:rPr lang="fr-FR" dirty="0" err="1">
                <a:solidFill>
                  <a:schemeClr val="bg2"/>
                </a:solidFill>
              </a:rPr>
              <a:t>Only</a:t>
            </a:r>
            <a:r>
              <a:rPr lang="fr-FR" dirty="0">
                <a:solidFill>
                  <a:schemeClr val="bg2"/>
                </a:solidFill>
              </a:rPr>
              <a:t> guillotine </a:t>
            </a:r>
            <a:r>
              <a:rPr lang="fr-FR" dirty="0" err="1">
                <a:solidFill>
                  <a:schemeClr val="bg2"/>
                </a:solidFill>
              </a:rPr>
              <a:t>cuts</a:t>
            </a:r>
            <a:r>
              <a:rPr lang="fr-FR" dirty="0">
                <a:solidFill>
                  <a:schemeClr val="bg2"/>
                </a:solidFill>
              </a:rPr>
              <a:t> are </a:t>
            </a:r>
            <a:r>
              <a:rPr lang="fr-FR" dirty="0" err="1">
                <a:solidFill>
                  <a:schemeClr val="bg2"/>
                </a:solidFill>
              </a:rPr>
              <a:t>allowed</a:t>
            </a:r>
            <a:r>
              <a:rPr lang="fr-FR" dirty="0">
                <a:solidFill>
                  <a:schemeClr val="bg2"/>
                </a:solidFill>
              </a:rPr>
              <a:t> </a:t>
            </a:r>
          </a:p>
          <a:p>
            <a:endParaRPr lang="fr-FR"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29</a:t>
            </a:fld>
            <a:endParaRPr lang="fr-FR" dirty="0"/>
          </a:p>
        </p:txBody>
      </p:sp>
      <p:grpSp>
        <p:nvGrpSpPr>
          <p:cNvPr id="5" name="Groupe 4"/>
          <p:cNvGrpSpPr/>
          <p:nvPr/>
        </p:nvGrpSpPr>
        <p:grpSpPr>
          <a:xfrm>
            <a:off x="5364088" y="1839911"/>
            <a:ext cx="2736304" cy="1872208"/>
            <a:chOff x="1298426" y="2180502"/>
            <a:chExt cx="2736304" cy="1872208"/>
          </a:xfrm>
        </p:grpSpPr>
        <p:sp>
          <p:nvSpPr>
            <p:cNvPr id="6" name="Rectangle 5"/>
            <p:cNvSpPr/>
            <p:nvPr/>
          </p:nvSpPr>
          <p:spPr>
            <a:xfrm>
              <a:off x="1298426" y="2743824"/>
              <a:ext cx="844699" cy="130888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rPr>
                <a:t>4</a:t>
              </a:r>
            </a:p>
          </p:txBody>
        </p:sp>
        <p:sp>
          <p:nvSpPr>
            <p:cNvPr id="7" name="Rectangle 6"/>
            <p:cNvSpPr/>
            <p:nvPr/>
          </p:nvSpPr>
          <p:spPr>
            <a:xfrm>
              <a:off x="2143125" y="3645739"/>
              <a:ext cx="1891605" cy="40697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3</a:t>
              </a:r>
              <a:endParaRPr lang="en-GB" dirty="0">
                <a:solidFill>
                  <a:schemeClr val="bg2"/>
                </a:solidFill>
              </a:endParaRPr>
            </a:p>
          </p:txBody>
        </p:sp>
        <p:sp>
          <p:nvSpPr>
            <p:cNvPr id="8" name="Rectangle 7"/>
            <p:cNvSpPr/>
            <p:nvPr/>
          </p:nvSpPr>
          <p:spPr>
            <a:xfrm>
              <a:off x="1298426" y="2180502"/>
              <a:ext cx="1689398" cy="56332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1</a:t>
              </a:r>
              <a:endParaRPr lang="en-GB" dirty="0">
                <a:solidFill>
                  <a:schemeClr val="bg2"/>
                </a:solidFill>
              </a:endParaRPr>
            </a:p>
          </p:txBody>
        </p:sp>
        <p:sp>
          <p:nvSpPr>
            <p:cNvPr id="9" name="Rectangle 8"/>
            <p:cNvSpPr/>
            <p:nvPr/>
          </p:nvSpPr>
          <p:spPr>
            <a:xfrm>
              <a:off x="2987824" y="2180502"/>
              <a:ext cx="1046906" cy="146523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2</a:t>
              </a:r>
              <a:endParaRPr lang="en-GB" dirty="0">
                <a:solidFill>
                  <a:schemeClr val="bg2"/>
                </a:solidFill>
              </a:endParaRPr>
            </a:p>
          </p:txBody>
        </p:sp>
        <p:sp>
          <p:nvSpPr>
            <p:cNvPr id="10" name="Rectangle 9"/>
            <p:cNvSpPr/>
            <p:nvPr/>
          </p:nvSpPr>
          <p:spPr>
            <a:xfrm>
              <a:off x="2143125" y="2743822"/>
              <a:ext cx="844699" cy="90191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rPr>
                <a:t>5</a:t>
              </a:r>
            </a:p>
          </p:txBody>
        </p:sp>
      </p:grpSp>
      <p:grpSp>
        <p:nvGrpSpPr>
          <p:cNvPr id="11" name="Groupe 10"/>
          <p:cNvGrpSpPr/>
          <p:nvPr/>
        </p:nvGrpSpPr>
        <p:grpSpPr>
          <a:xfrm>
            <a:off x="1040504" y="1838980"/>
            <a:ext cx="2719954" cy="1872209"/>
            <a:chOff x="4605383" y="2184046"/>
            <a:chExt cx="2719954" cy="1872209"/>
          </a:xfrm>
        </p:grpSpPr>
        <p:sp>
          <p:nvSpPr>
            <p:cNvPr id="12" name="Rectangle 11"/>
            <p:cNvSpPr/>
            <p:nvPr/>
          </p:nvSpPr>
          <p:spPr>
            <a:xfrm>
              <a:off x="4605383" y="2184977"/>
              <a:ext cx="844699" cy="130888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2</a:t>
              </a:r>
              <a:endParaRPr lang="en-GB" dirty="0">
                <a:solidFill>
                  <a:schemeClr val="bg2"/>
                </a:solidFill>
              </a:endParaRPr>
            </a:p>
          </p:txBody>
        </p:sp>
        <p:sp>
          <p:nvSpPr>
            <p:cNvPr id="13" name="Rectangle 12"/>
            <p:cNvSpPr/>
            <p:nvPr/>
          </p:nvSpPr>
          <p:spPr>
            <a:xfrm>
              <a:off x="6278431" y="3353069"/>
              <a:ext cx="1046906" cy="70318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4</a:t>
              </a:r>
              <a:endParaRPr lang="en-GB" dirty="0">
                <a:solidFill>
                  <a:schemeClr val="bg2"/>
                </a:solidFill>
              </a:endParaRPr>
            </a:p>
          </p:txBody>
        </p:sp>
        <p:sp>
          <p:nvSpPr>
            <p:cNvPr id="14" name="Rectangle 13"/>
            <p:cNvSpPr/>
            <p:nvPr/>
          </p:nvSpPr>
          <p:spPr>
            <a:xfrm>
              <a:off x="4605383" y="3489114"/>
              <a:ext cx="1673048" cy="56332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1</a:t>
              </a:r>
              <a:endParaRPr lang="en-GB" dirty="0">
                <a:solidFill>
                  <a:schemeClr val="bg2"/>
                </a:solidFill>
              </a:endParaRPr>
            </a:p>
          </p:txBody>
        </p:sp>
        <p:sp>
          <p:nvSpPr>
            <p:cNvPr id="15" name="Rectangle 14"/>
            <p:cNvSpPr/>
            <p:nvPr/>
          </p:nvSpPr>
          <p:spPr>
            <a:xfrm>
              <a:off x="6278431" y="2184046"/>
              <a:ext cx="1046906" cy="11690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5</a:t>
              </a:r>
              <a:endParaRPr lang="en-GB" dirty="0">
                <a:solidFill>
                  <a:schemeClr val="bg2"/>
                </a:solidFill>
              </a:endParaRPr>
            </a:p>
          </p:txBody>
        </p:sp>
        <p:sp>
          <p:nvSpPr>
            <p:cNvPr id="16" name="Rectangle 15"/>
            <p:cNvSpPr/>
            <p:nvPr/>
          </p:nvSpPr>
          <p:spPr>
            <a:xfrm>
              <a:off x="5450082" y="2184046"/>
              <a:ext cx="828349" cy="130506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3</a:t>
              </a:r>
              <a:endParaRPr lang="en-GB" dirty="0">
                <a:solidFill>
                  <a:schemeClr val="bg2"/>
                </a:solidFill>
              </a:endParaRPr>
            </a:p>
          </p:txBody>
        </p:sp>
      </p:grpSp>
      <p:sp>
        <p:nvSpPr>
          <p:cNvPr id="17" name="ZoneTexte 16"/>
          <p:cNvSpPr txBox="1"/>
          <p:nvPr/>
        </p:nvSpPr>
        <p:spPr>
          <a:xfrm>
            <a:off x="5709205" y="3842214"/>
            <a:ext cx="2085737" cy="369332"/>
          </a:xfrm>
          <a:prstGeom prst="rect">
            <a:avLst/>
          </a:prstGeom>
          <a:noFill/>
        </p:spPr>
        <p:txBody>
          <a:bodyPr wrap="square" rtlCol="0">
            <a:spAutoFit/>
          </a:bodyPr>
          <a:lstStyle/>
          <a:p>
            <a:pPr algn="ctr"/>
            <a:r>
              <a:rPr lang="en-GB" dirty="0" smtClean="0">
                <a:solidFill>
                  <a:schemeClr val="bg2"/>
                </a:solidFill>
              </a:rPr>
              <a:t>Non guillotine</a:t>
            </a:r>
          </a:p>
        </p:txBody>
      </p:sp>
      <p:sp>
        <p:nvSpPr>
          <p:cNvPr id="18" name="ZoneTexte 17"/>
          <p:cNvSpPr txBox="1"/>
          <p:nvPr/>
        </p:nvSpPr>
        <p:spPr>
          <a:xfrm>
            <a:off x="1439970" y="3855204"/>
            <a:ext cx="2085737" cy="369332"/>
          </a:xfrm>
          <a:prstGeom prst="rect">
            <a:avLst/>
          </a:prstGeom>
          <a:noFill/>
        </p:spPr>
        <p:txBody>
          <a:bodyPr wrap="square" rtlCol="0">
            <a:spAutoFit/>
          </a:bodyPr>
          <a:lstStyle/>
          <a:p>
            <a:pPr algn="ctr"/>
            <a:r>
              <a:rPr lang="en-GB" dirty="0" smtClean="0">
                <a:solidFill>
                  <a:schemeClr val="bg2"/>
                </a:solidFill>
              </a:rPr>
              <a:t>Guillotine</a:t>
            </a:r>
          </a:p>
        </p:txBody>
      </p:sp>
      <p:cxnSp>
        <p:nvCxnSpPr>
          <p:cNvPr id="19" name="Connecteur droit 18"/>
          <p:cNvCxnSpPr/>
          <p:nvPr/>
        </p:nvCxnSpPr>
        <p:spPr>
          <a:xfrm flipH="1">
            <a:off x="808130" y="3148797"/>
            <a:ext cx="1905422" cy="2"/>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20" name="Connecteur droit 19"/>
          <p:cNvCxnSpPr/>
          <p:nvPr/>
        </p:nvCxnSpPr>
        <p:spPr>
          <a:xfrm flipH="1">
            <a:off x="2713552" y="3008001"/>
            <a:ext cx="1207272" cy="2"/>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21" name="Connecteur droit 20"/>
          <p:cNvCxnSpPr/>
          <p:nvPr/>
        </p:nvCxnSpPr>
        <p:spPr>
          <a:xfrm flipH="1" flipV="1">
            <a:off x="1885204" y="1694964"/>
            <a:ext cx="1" cy="1449084"/>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22" name="Connecteur droit 21"/>
          <p:cNvCxnSpPr/>
          <p:nvPr/>
        </p:nvCxnSpPr>
        <p:spPr>
          <a:xfrm flipV="1">
            <a:off x="2713553" y="1694964"/>
            <a:ext cx="0" cy="214725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7076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Outline</a:t>
            </a:r>
            <a:endParaRPr lang="fr-FR" dirty="0">
              <a:solidFill>
                <a:schemeClr val="accent2"/>
              </a:solidFill>
            </a:endParaRPr>
          </a:p>
        </p:txBody>
      </p:sp>
      <p:sp>
        <p:nvSpPr>
          <p:cNvPr id="3" name="Espace réservé du numéro de diapositive 2"/>
          <p:cNvSpPr>
            <a:spLocks noGrp="1"/>
          </p:cNvSpPr>
          <p:nvPr>
            <p:ph type="sldNum" sz="quarter" idx="12"/>
          </p:nvPr>
        </p:nvSpPr>
        <p:spPr/>
        <p:txBody>
          <a:bodyPr/>
          <a:lstStyle/>
          <a:p>
            <a:fld id="{ABCFBC9E-2200-46F0-9D19-9915AEC796D7}" type="slidenum">
              <a:rPr lang="fr-FR" smtClean="0"/>
              <a:t>3</a:t>
            </a:fld>
            <a:endParaRPr lang="fr-FR"/>
          </a:p>
        </p:txBody>
      </p:sp>
      <p:sp>
        <p:nvSpPr>
          <p:cNvPr id="12" name="Espace réservé du contenu 2"/>
          <p:cNvSpPr txBox="1">
            <a:spLocks/>
          </p:cNvSpPr>
          <p:nvPr/>
        </p:nvSpPr>
        <p:spPr>
          <a:xfrm>
            <a:off x="539552" y="771550"/>
            <a:ext cx="8064896" cy="3816424"/>
          </a:xfrm>
          <a:prstGeom prst="rect">
            <a:avLst/>
          </a:prstGeom>
        </p:spPr>
        <p:txBody>
          <a:bodyPr/>
          <a:lstStyle>
            <a:lvl1pPr marL="0" indent="0" algn="l" defTabSz="894419" rtl="0" eaLnBrk="1" latinLnBrk="0" hangingPunct="1">
              <a:lnSpc>
                <a:spcPct val="90000"/>
              </a:lnSpc>
              <a:spcBef>
                <a:spcPts val="0"/>
              </a:spcBef>
              <a:buFont typeface="Arial" panose="020B0604020202020204" pitchFamily="34" charset="0"/>
              <a:buNone/>
              <a:defRPr sz="2000" b="1" kern="1200" cap="none" baseline="0">
                <a:solidFill>
                  <a:schemeClr val="tx2"/>
                </a:solidFill>
                <a:latin typeface="Calibri" panose="020F0502020204030204" pitchFamily="34" charset="0"/>
                <a:ea typeface="+mn-ea"/>
                <a:cs typeface="Calibri" panose="020F0502020204030204" pitchFamily="34" charset="0"/>
              </a:defRPr>
            </a:lvl1pPr>
            <a:lvl2pPr marL="0" indent="0" algn="l" defTabSz="894419" rtl="0" eaLnBrk="1" latinLnBrk="0" hangingPunct="1">
              <a:lnSpc>
                <a:spcPct val="90000"/>
              </a:lnSpc>
              <a:spcBef>
                <a:spcPts val="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2pPr>
            <a:lvl3pPr marL="0" indent="0" algn="l" defTabSz="894419" rtl="0" eaLnBrk="1" latinLnBrk="0" hangingPunct="1">
              <a:lnSpc>
                <a:spcPct val="90000"/>
              </a:lnSpc>
              <a:spcBef>
                <a:spcPts val="0"/>
              </a:spcBef>
              <a:buFont typeface="Arial" panose="020B0604020202020204" pitchFamily="34" charset="0"/>
              <a:buNone/>
              <a:defRPr sz="1400" kern="1200">
                <a:solidFill>
                  <a:schemeClr val="tx2"/>
                </a:solidFill>
                <a:latin typeface="Calibri" panose="020F0502020204030204" pitchFamily="34" charset="0"/>
                <a:ea typeface="+mn-ea"/>
                <a:cs typeface="Calibri" panose="020F0502020204030204" pitchFamily="34" charset="0"/>
              </a:defRPr>
            </a:lvl3pPr>
            <a:lvl4pPr marL="86960" indent="-86960" algn="l" defTabSz="894419" rtl="0" eaLnBrk="1" latinLnBrk="0" hangingPunct="1">
              <a:lnSpc>
                <a:spcPct val="90000"/>
              </a:lnSpc>
              <a:spcBef>
                <a:spcPts val="0"/>
              </a:spcBef>
              <a:buFont typeface="Arial" panose="020B0604020202020204" pitchFamily="34" charset="0"/>
              <a:buChar char="•"/>
              <a:defRPr sz="1400" b="0" kern="1200">
                <a:solidFill>
                  <a:schemeClr val="tx2"/>
                </a:solidFill>
                <a:latin typeface="Calibri" panose="020F0502020204030204" pitchFamily="34" charset="0"/>
                <a:ea typeface="+mn-ea"/>
                <a:cs typeface="Calibri" panose="020F0502020204030204" pitchFamily="34" charset="0"/>
              </a:defRPr>
            </a:lvl4pPr>
            <a:lvl5pPr marL="352484" indent="-352484" algn="l" defTabSz="894419" rtl="0" eaLnBrk="1" latinLnBrk="0" hangingPunct="1">
              <a:lnSpc>
                <a:spcPct val="90000"/>
              </a:lnSpc>
              <a:spcBef>
                <a:spcPts val="0"/>
              </a:spcBef>
              <a:buFontTx/>
              <a:buBlip>
                <a:blip r:embed="rId2"/>
              </a:buBlip>
              <a:defRPr sz="1100" kern="1200">
                <a:solidFill>
                  <a:schemeClr val="tx2"/>
                </a:solidFill>
                <a:latin typeface="Arial" panose="020B0604020202020204" pitchFamily="34" charset="0"/>
                <a:ea typeface="+mn-ea"/>
                <a:cs typeface="Arial" panose="020B0604020202020204" pitchFamily="34" charset="0"/>
              </a:defRPr>
            </a:lvl5pPr>
            <a:lvl6pPr marL="2459649"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06861"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54066"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01274" indent="-223612" algn="l" defTabSz="8944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mj-lt"/>
              <a:buAutoNum type="arabicPeriod"/>
            </a:pPr>
            <a:endParaRPr lang="fr-FR" dirty="0" smtClean="0">
              <a:solidFill>
                <a:schemeClr val="bg2"/>
              </a:solidFill>
            </a:endParaRPr>
          </a:p>
          <a:p>
            <a:pPr marL="342900" indent="-342900">
              <a:buFont typeface="+mj-lt"/>
              <a:buAutoNum type="arabicPeriod"/>
            </a:pPr>
            <a:endParaRPr lang="fr-FR" dirty="0" smtClean="0">
              <a:solidFill>
                <a:schemeClr val="bg2"/>
              </a:solidFill>
            </a:endParaRPr>
          </a:p>
          <a:p>
            <a:pPr marL="342900" indent="-342900">
              <a:buFont typeface="+mj-lt"/>
              <a:buAutoNum type="arabicPeriod"/>
            </a:pPr>
            <a:r>
              <a:rPr lang="fr-FR" b="0" dirty="0" smtClean="0">
                <a:solidFill>
                  <a:schemeClr val="bg2"/>
                </a:solidFill>
              </a:rPr>
              <a:t>Introduction</a:t>
            </a:r>
          </a:p>
          <a:p>
            <a:pPr marL="342900" indent="-342900">
              <a:buFont typeface="+mj-lt"/>
              <a:buAutoNum type="arabicPeriod"/>
            </a:pPr>
            <a:endParaRPr lang="fr-FR" b="0" dirty="0">
              <a:solidFill>
                <a:schemeClr val="bg2"/>
              </a:solidFill>
            </a:endParaRPr>
          </a:p>
          <a:p>
            <a:pPr marL="342900" indent="-342900">
              <a:buFont typeface="+mj-lt"/>
              <a:buAutoNum type="arabicPeriod"/>
            </a:pPr>
            <a:r>
              <a:rPr lang="fr-FR" b="0" dirty="0" err="1">
                <a:solidFill>
                  <a:schemeClr val="tx1">
                    <a:lumMod val="60000"/>
                    <a:lumOff val="40000"/>
                  </a:schemeClr>
                </a:solidFill>
              </a:rPr>
              <a:t>Context</a:t>
            </a:r>
            <a:endParaRPr lang="fr-FR" b="0" dirty="0">
              <a:solidFill>
                <a:schemeClr val="tx1">
                  <a:lumMod val="60000"/>
                  <a:lumOff val="40000"/>
                </a:schemeClr>
              </a:solidFill>
            </a:endParaRPr>
          </a:p>
          <a:p>
            <a:pPr marL="342900" indent="-342900">
              <a:buFont typeface="+mj-lt"/>
              <a:buAutoNum type="arabicPeriod"/>
            </a:pPr>
            <a:endParaRPr lang="fr-FR" b="0" dirty="0">
              <a:solidFill>
                <a:schemeClr val="tx1">
                  <a:lumMod val="60000"/>
                  <a:lumOff val="40000"/>
                </a:schemeClr>
              </a:solidFill>
            </a:endParaRPr>
          </a:p>
          <a:p>
            <a:pPr marL="342900" indent="-342900">
              <a:buFont typeface="+mj-lt"/>
              <a:buAutoNum type="arabicPeriod"/>
            </a:pPr>
            <a:r>
              <a:rPr lang="fr-FR" b="0" dirty="0" err="1">
                <a:solidFill>
                  <a:schemeClr val="tx1">
                    <a:lumMod val="60000"/>
                    <a:lumOff val="40000"/>
                  </a:schemeClr>
                </a:solidFill>
              </a:rPr>
              <a:t>Problem</a:t>
            </a:r>
            <a:r>
              <a:rPr lang="fr-FR" b="0" dirty="0">
                <a:solidFill>
                  <a:schemeClr val="tx1">
                    <a:lumMod val="60000"/>
                    <a:lumOff val="40000"/>
                  </a:schemeClr>
                </a:solidFill>
              </a:rPr>
              <a:t> description </a:t>
            </a:r>
          </a:p>
          <a:p>
            <a:pPr marL="342900" lvl="1" indent="-342900">
              <a:buFont typeface="+mj-lt"/>
              <a:buAutoNum type="arabicPeriod"/>
            </a:pPr>
            <a:endParaRPr lang="fr-FR" b="0" dirty="0" smtClean="0">
              <a:solidFill>
                <a:schemeClr val="bg1">
                  <a:lumMod val="65000"/>
                </a:schemeClr>
              </a:solidFill>
            </a:endParaRPr>
          </a:p>
          <a:p>
            <a:endParaRPr lang="fr-FR" dirty="0" smtClean="0">
              <a:solidFill>
                <a:schemeClr val="bg2"/>
              </a:solidFill>
            </a:endParaRPr>
          </a:p>
          <a:p>
            <a:endParaRPr lang="en-GB" dirty="0">
              <a:solidFill>
                <a:schemeClr val="bg2"/>
              </a:solidFill>
            </a:endParaRPr>
          </a:p>
        </p:txBody>
      </p:sp>
    </p:spTree>
    <p:extLst>
      <p:ext uri="{BB962C8B-B14F-4D97-AF65-F5344CB8AC3E}">
        <p14:creationId xmlns:p14="http://schemas.microsoft.com/office/powerpoint/2010/main" val="237220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Cutting</a:t>
            </a:r>
            <a:r>
              <a:rPr lang="fr-FR" dirty="0" smtClean="0"/>
              <a:t> </a:t>
            </a:r>
            <a:r>
              <a:rPr lang="fr-FR" dirty="0" err="1" smtClean="0"/>
              <a:t>constraints</a:t>
            </a:r>
            <a:endParaRPr lang="en-GB" dirty="0"/>
          </a:p>
        </p:txBody>
      </p:sp>
      <p:sp>
        <p:nvSpPr>
          <p:cNvPr id="3" name="Espace réservé du contenu 2"/>
          <p:cNvSpPr>
            <a:spLocks noGrp="1"/>
          </p:cNvSpPr>
          <p:nvPr>
            <p:ph sz="quarter" idx="10"/>
          </p:nvPr>
        </p:nvSpPr>
        <p:spPr/>
        <p:txBody>
          <a:bodyPr/>
          <a:lstStyle/>
          <a:p>
            <a:pPr marL="285750" indent="-285750">
              <a:buFont typeface="Arial" panose="020B0604020202020204" pitchFamily="34" charset="0"/>
              <a:buChar char="•"/>
            </a:pPr>
            <a:r>
              <a:rPr lang="fr-FR" dirty="0" smtClean="0">
                <a:solidFill>
                  <a:schemeClr val="bg2"/>
                </a:solidFill>
              </a:rPr>
              <a:t>The </a:t>
            </a:r>
            <a:r>
              <a:rPr lang="fr-FR" dirty="0" err="1" smtClean="0">
                <a:solidFill>
                  <a:schemeClr val="bg2"/>
                </a:solidFill>
              </a:rPr>
              <a:t>number</a:t>
            </a:r>
            <a:r>
              <a:rPr lang="fr-FR" dirty="0" smtClean="0">
                <a:solidFill>
                  <a:schemeClr val="bg2"/>
                </a:solidFill>
              </a:rPr>
              <a:t> of </a:t>
            </a:r>
            <a:r>
              <a:rPr lang="fr-FR" dirty="0" err="1" smtClean="0">
                <a:solidFill>
                  <a:schemeClr val="bg2"/>
                </a:solidFill>
              </a:rPr>
              <a:t>cuts</a:t>
            </a:r>
            <a:r>
              <a:rPr lang="fr-FR" dirty="0" smtClean="0">
                <a:solidFill>
                  <a:schemeClr val="bg2"/>
                </a:solidFill>
              </a:rPr>
              <a:t> to </a:t>
            </a:r>
            <a:r>
              <a:rPr lang="fr-FR" dirty="0" err="1" smtClean="0">
                <a:solidFill>
                  <a:schemeClr val="bg2"/>
                </a:solidFill>
              </a:rPr>
              <a:t>obtain</a:t>
            </a:r>
            <a:r>
              <a:rPr lang="fr-FR" dirty="0" smtClean="0">
                <a:solidFill>
                  <a:schemeClr val="bg2"/>
                </a:solidFill>
              </a:rPr>
              <a:t> an item </a:t>
            </a:r>
            <a:r>
              <a:rPr lang="fr-FR" dirty="0" err="1" smtClean="0">
                <a:solidFill>
                  <a:schemeClr val="bg2"/>
                </a:solidFill>
              </a:rPr>
              <a:t>is</a:t>
            </a:r>
            <a:r>
              <a:rPr lang="fr-FR" dirty="0" smtClean="0">
                <a:solidFill>
                  <a:schemeClr val="bg2"/>
                </a:solidFill>
              </a:rPr>
              <a:t> at </a:t>
            </a:r>
            <a:r>
              <a:rPr lang="fr-FR" dirty="0" err="1" smtClean="0">
                <a:solidFill>
                  <a:schemeClr val="bg2"/>
                </a:solidFill>
              </a:rPr>
              <a:t>most</a:t>
            </a:r>
            <a:r>
              <a:rPr lang="fr-FR" dirty="0" smtClean="0">
                <a:solidFill>
                  <a:schemeClr val="bg2"/>
                </a:solidFill>
              </a:rPr>
              <a:t> 3</a:t>
            </a:r>
            <a:endParaRPr lang="fr-FR"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30</a:t>
            </a:fld>
            <a:endParaRPr lang="fr-FR" dirty="0"/>
          </a:p>
        </p:txBody>
      </p:sp>
      <p:grpSp>
        <p:nvGrpSpPr>
          <p:cNvPr id="75" name="Groupe 74"/>
          <p:cNvGrpSpPr/>
          <p:nvPr/>
        </p:nvGrpSpPr>
        <p:grpSpPr>
          <a:xfrm>
            <a:off x="250747" y="1846682"/>
            <a:ext cx="4377182" cy="2412901"/>
            <a:chOff x="185016" y="1978792"/>
            <a:chExt cx="4377182" cy="2412901"/>
          </a:xfrm>
        </p:grpSpPr>
        <p:sp>
          <p:nvSpPr>
            <p:cNvPr id="27" name="ZoneTexte 26"/>
            <p:cNvSpPr txBox="1"/>
            <p:nvPr/>
          </p:nvSpPr>
          <p:spPr>
            <a:xfrm>
              <a:off x="185016" y="2388898"/>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grpSp>
          <p:nvGrpSpPr>
            <p:cNvPr id="73" name="Groupe 72"/>
            <p:cNvGrpSpPr/>
            <p:nvPr/>
          </p:nvGrpSpPr>
          <p:grpSpPr>
            <a:xfrm>
              <a:off x="755576" y="1978792"/>
              <a:ext cx="3806622" cy="2412901"/>
              <a:chOff x="755576" y="1978792"/>
              <a:chExt cx="3806622" cy="2412901"/>
            </a:xfrm>
          </p:grpSpPr>
          <p:grpSp>
            <p:nvGrpSpPr>
              <p:cNvPr id="72" name="Groupe 71"/>
              <p:cNvGrpSpPr/>
              <p:nvPr/>
            </p:nvGrpSpPr>
            <p:grpSpPr>
              <a:xfrm>
                <a:off x="755576" y="1978792"/>
                <a:ext cx="3168352" cy="2412901"/>
                <a:chOff x="755576" y="1978792"/>
                <a:chExt cx="3168352" cy="2412901"/>
              </a:xfrm>
            </p:grpSpPr>
            <p:sp>
              <p:nvSpPr>
                <p:cNvPr id="13" name="Rectangle 12"/>
                <p:cNvSpPr/>
                <p:nvPr/>
              </p:nvSpPr>
              <p:spPr>
                <a:xfrm>
                  <a:off x="2660998" y="3444029"/>
                  <a:ext cx="1046906" cy="40157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rPr>
                    <a:t>3</a:t>
                  </a:r>
                </a:p>
              </p:txBody>
            </p:sp>
            <p:sp>
              <p:nvSpPr>
                <p:cNvPr id="14" name="Rectangle 13"/>
                <p:cNvSpPr/>
                <p:nvPr/>
              </p:nvSpPr>
              <p:spPr>
                <a:xfrm>
                  <a:off x="971600" y="1978792"/>
                  <a:ext cx="1689398" cy="56332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rPr>
                    <a:t>2</a:t>
                  </a:r>
                </a:p>
              </p:txBody>
            </p:sp>
            <p:sp>
              <p:nvSpPr>
                <p:cNvPr id="15" name="Rectangle 14"/>
                <p:cNvSpPr/>
                <p:nvPr/>
              </p:nvSpPr>
              <p:spPr>
                <a:xfrm>
                  <a:off x="2660998" y="1978792"/>
                  <a:ext cx="1046906" cy="146523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rPr>
                    <a:t>4</a:t>
                  </a:r>
                </a:p>
              </p:txBody>
            </p:sp>
            <p:sp>
              <p:nvSpPr>
                <p:cNvPr id="16" name="Rectangle 15"/>
                <p:cNvSpPr/>
                <p:nvPr/>
              </p:nvSpPr>
              <p:spPr>
                <a:xfrm>
                  <a:off x="971601" y="2542112"/>
                  <a:ext cx="1689398" cy="130506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rPr>
                    <a:t>1</a:t>
                  </a:r>
                </a:p>
              </p:txBody>
            </p:sp>
            <p:cxnSp>
              <p:nvCxnSpPr>
                <p:cNvPr id="18" name="Connecteur droit 17"/>
                <p:cNvCxnSpPr/>
                <p:nvPr/>
              </p:nvCxnSpPr>
              <p:spPr>
                <a:xfrm>
                  <a:off x="2660998" y="1978792"/>
                  <a:ext cx="1" cy="2105126"/>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20" name="Connecteur droit 19"/>
                <p:cNvCxnSpPr/>
                <p:nvPr/>
              </p:nvCxnSpPr>
              <p:spPr>
                <a:xfrm flipH="1">
                  <a:off x="755576" y="2542112"/>
                  <a:ext cx="1905422" cy="2"/>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21" name="Connecteur droit 20"/>
                <p:cNvCxnSpPr/>
                <p:nvPr/>
              </p:nvCxnSpPr>
              <p:spPr>
                <a:xfrm>
                  <a:off x="2660998" y="3444029"/>
                  <a:ext cx="1262930"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26" name="ZoneTexte 25"/>
                <p:cNvSpPr txBox="1"/>
                <p:nvPr/>
              </p:nvSpPr>
              <p:spPr>
                <a:xfrm>
                  <a:off x="2336963" y="4083916"/>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1-cut</a:t>
                  </a:r>
                </a:p>
              </p:txBody>
            </p:sp>
          </p:grpSp>
          <p:sp>
            <p:nvSpPr>
              <p:cNvPr id="28" name="ZoneTexte 27"/>
              <p:cNvSpPr txBox="1"/>
              <p:nvPr/>
            </p:nvSpPr>
            <p:spPr>
              <a:xfrm>
                <a:off x="3914126" y="3290140"/>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grpSp>
      </p:grpSp>
      <p:grpSp>
        <p:nvGrpSpPr>
          <p:cNvPr id="74" name="Groupe 73"/>
          <p:cNvGrpSpPr/>
          <p:nvPr/>
        </p:nvGrpSpPr>
        <p:grpSpPr>
          <a:xfrm>
            <a:off x="4510243" y="1367293"/>
            <a:ext cx="4380903" cy="2892290"/>
            <a:chOff x="4439569" y="1500982"/>
            <a:chExt cx="4380903" cy="2892290"/>
          </a:xfrm>
        </p:grpSpPr>
        <p:sp>
          <p:nvSpPr>
            <p:cNvPr id="36" name="ZoneTexte 35"/>
            <p:cNvSpPr txBox="1"/>
            <p:nvPr/>
          </p:nvSpPr>
          <p:spPr>
            <a:xfrm>
              <a:off x="6664952" y="4085495"/>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1-cut</a:t>
              </a:r>
            </a:p>
          </p:txBody>
        </p:sp>
        <p:sp>
          <p:nvSpPr>
            <p:cNvPr id="37" name="ZoneTexte 36"/>
            <p:cNvSpPr txBox="1"/>
            <p:nvPr/>
          </p:nvSpPr>
          <p:spPr>
            <a:xfrm>
              <a:off x="4439569" y="3128441"/>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sp>
          <p:nvSpPr>
            <p:cNvPr id="39" name="ZoneTexte 38"/>
            <p:cNvSpPr txBox="1"/>
            <p:nvPr/>
          </p:nvSpPr>
          <p:spPr>
            <a:xfrm>
              <a:off x="5820255" y="1500982"/>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3-cut</a:t>
              </a:r>
            </a:p>
          </p:txBody>
        </p:sp>
        <p:sp>
          <p:nvSpPr>
            <p:cNvPr id="59" name="Rectangle 58"/>
            <p:cNvSpPr/>
            <p:nvPr/>
          </p:nvSpPr>
          <p:spPr>
            <a:xfrm>
              <a:off x="5308430" y="1979723"/>
              <a:ext cx="844699" cy="130413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2</a:t>
              </a:r>
              <a:endParaRPr lang="en-GB" dirty="0">
                <a:solidFill>
                  <a:schemeClr val="bg2"/>
                </a:solidFill>
              </a:endParaRPr>
            </a:p>
          </p:txBody>
        </p:sp>
        <p:sp>
          <p:nvSpPr>
            <p:cNvPr id="60" name="Rectangle 59"/>
            <p:cNvSpPr/>
            <p:nvPr/>
          </p:nvSpPr>
          <p:spPr>
            <a:xfrm>
              <a:off x="6981478" y="3147815"/>
              <a:ext cx="1046906" cy="69936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4</a:t>
              </a:r>
              <a:endParaRPr lang="en-GB" dirty="0">
                <a:solidFill>
                  <a:schemeClr val="bg2"/>
                </a:solidFill>
              </a:endParaRPr>
            </a:p>
          </p:txBody>
        </p:sp>
        <p:sp>
          <p:nvSpPr>
            <p:cNvPr id="61" name="Rectangle 60"/>
            <p:cNvSpPr/>
            <p:nvPr/>
          </p:nvSpPr>
          <p:spPr>
            <a:xfrm>
              <a:off x="5308430" y="3283860"/>
              <a:ext cx="1673048" cy="56332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1</a:t>
              </a:r>
              <a:endParaRPr lang="en-GB" dirty="0">
                <a:solidFill>
                  <a:schemeClr val="bg2"/>
                </a:solidFill>
              </a:endParaRPr>
            </a:p>
          </p:txBody>
        </p:sp>
        <p:sp>
          <p:nvSpPr>
            <p:cNvPr id="62" name="Rectangle 61"/>
            <p:cNvSpPr/>
            <p:nvPr/>
          </p:nvSpPr>
          <p:spPr>
            <a:xfrm>
              <a:off x="6981478" y="1978792"/>
              <a:ext cx="1046906" cy="11690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5</a:t>
              </a:r>
              <a:endParaRPr lang="en-GB" dirty="0">
                <a:solidFill>
                  <a:schemeClr val="bg2"/>
                </a:solidFill>
              </a:endParaRPr>
            </a:p>
          </p:txBody>
        </p:sp>
        <p:sp>
          <p:nvSpPr>
            <p:cNvPr id="63" name="Rectangle 62"/>
            <p:cNvSpPr/>
            <p:nvPr/>
          </p:nvSpPr>
          <p:spPr>
            <a:xfrm>
              <a:off x="6153129" y="1978792"/>
              <a:ext cx="828349" cy="130506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3</a:t>
              </a:r>
              <a:endParaRPr lang="en-GB" dirty="0">
                <a:solidFill>
                  <a:schemeClr val="bg2"/>
                </a:solidFill>
              </a:endParaRPr>
            </a:p>
          </p:txBody>
        </p:sp>
        <p:cxnSp>
          <p:nvCxnSpPr>
            <p:cNvPr id="64" name="Connecteur droit 63"/>
            <p:cNvCxnSpPr/>
            <p:nvPr/>
          </p:nvCxnSpPr>
          <p:spPr>
            <a:xfrm>
              <a:off x="6981478" y="1978790"/>
              <a:ext cx="0" cy="2106705"/>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65" name="Connecteur droit 64"/>
            <p:cNvCxnSpPr/>
            <p:nvPr/>
          </p:nvCxnSpPr>
          <p:spPr>
            <a:xfrm flipV="1">
              <a:off x="5087641" y="3283859"/>
              <a:ext cx="1901348" cy="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67" name="Connecteur droit 66"/>
            <p:cNvCxnSpPr/>
            <p:nvPr/>
          </p:nvCxnSpPr>
          <p:spPr>
            <a:xfrm>
              <a:off x="6981478" y="3146284"/>
              <a:ext cx="1190922" cy="765"/>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69" name="ZoneTexte 68"/>
            <p:cNvSpPr txBox="1"/>
            <p:nvPr/>
          </p:nvSpPr>
          <p:spPr>
            <a:xfrm>
              <a:off x="8172400" y="2993926"/>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cxnSp>
          <p:nvCxnSpPr>
            <p:cNvPr id="70" name="Connecteur droit 69"/>
            <p:cNvCxnSpPr/>
            <p:nvPr/>
          </p:nvCxnSpPr>
          <p:spPr>
            <a:xfrm>
              <a:off x="6153129" y="1808759"/>
              <a:ext cx="1" cy="147510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grpSp>
      <p:sp>
        <p:nvSpPr>
          <p:cNvPr id="32" name="ZoneTexte 31"/>
          <p:cNvSpPr txBox="1"/>
          <p:nvPr/>
        </p:nvSpPr>
        <p:spPr>
          <a:xfrm>
            <a:off x="1439970" y="4209489"/>
            <a:ext cx="2085737" cy="369332"/>
          </a:xfrm>
          <a:prstGeom prst="rect">
            <a:avLst/>
          </a:prstGeom>
          <a:noFill/>
        </p:spPr>
        <p:txBody>
          <a:bodyPr wrap="square" rtlCol="0">
            <a:spAutoFit/>
          </a:bodyPr>
          <a:lstStyle/>
          <a:p>
            <a:pPr algn="ctr"/>
            <a:r>
              <a:rPr lang="en-GB" dirty="0" smtClean="0">
                <a:solidFill>
                  <a:schemeClr val="bg2"/>
                </a:solidFill>
              </a:rPr>
              <a:t>Allowed</a:t>
            </a:r>
          </a:p>
        </p:txBody>
      </p:sp>
      <p:sp>
        <p:nvSpPr>
          <p:cNvPr id="33" name="ZoneTexte 32"/>
          <p:cNvSpPr txBox="1"/>
          <p:nvPr/>
        </p:nvSpPr>
        <p:spPr>
          <a:xfrm>
            <a:off x="5775423" y="4197852"/>
            <a:ext cx="2085737" cy="369332"/>
          </a:xfrm>
          <a:prstGeom prst="rect">
            <a:avLst/>
          </a:prstGeom>
          <a:noFill/>
        </p:spPr>
        <p:txBody>
          <a:bodyPr wrap="square" rtlCol="0">
            <a:spAutoFit/>
          </a:bodyPr>
          <a:lstStyle/>
          <a:p>
            <a:pPr algn="ctr"/>
            <a:r>
              <a:rPr lang="en-GB" dirty="0" smtClean="0">
                <a:solidFill>
                  <a:schemeClr val="bg2"/>
                </a:solidFill>
              </a:rPr>
              <a:t>Allowed</a:t>
            </a:r>
          </a:p>
        </p:txBody>
      </p:sp>
    </p:spTree>
    <p:extLst>
      <p:ext uri="{BB962C8B-B14F-4D97-AF65-F5344CB8AC3E}">
        <p14:creationId xmlns:p14="http://schemas.microsoft.com/office/powerpoint/2010/main" val="110887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Cutting</a:t>
            </a:r>
            <a:r>
              <a:rPr lang="fr-FR" dirty="0" smtClean="0"/>
              <a:t> </a:t>
            </a:r>
            <a:r>
              <a:rPr lang="fr-FR" dirty="0" err="1" smtClean="0"/>
              <a:t>constraints</a:t>
            </a:r>
            <a:endParaRPr lang="en-GB" dirty="0"/>
          </a:p>
        </p:txBody>
      </p:sp>
      <p:sp>
        <p:nvSpPr>
          <p:cNvPr id="3" name="Espace réservé du contenu 2"/>
          <p:cNvSpPr>
            <a:spLocks noGrp="1"/>
          </p:cNvSpPr>
          <p:nvPr>
            <p:ph sz="quarter" idx="10"/>
          </p:nvPr>
        </p:nvSpPr>
        <p:spPr/>
        <p:txBody>
          <a:bodyPr/>
          <a:lstStyle/>
          <a:p>
            <a:pPr marL="285750" indent="-285750">
              <a:buFont typeface="Arial" panose="020B0604020202020204" pitchFamily="34" charset="0"/>
              <a:buChar char="•"/>
            </a:pPr>
            <a:r>
              <a:rPr lang="fr-FR" dirty="0" err="1" smtClean="0">
                <a:solidFill>
                  <a:schemeClr val="bg2"/>
                </a:solidFill>
              </a:rPr>
              <a:t>Only</a:t>
            </a:r>
            <a:r>
              <a:rPr lang="fr-FR" dirty="0" smtClean="0">
                <a:solidFill>
                  <a:schemeClr val="bg2"/>
                </a:solidFill>
              </a:rPr>
              <a:t> one extra </a:t>
            </a:r>
            <a:r>
              <a:rPr lang="fr-FR" dirty="0" err="1" smtClean="0">
                <a:solidFill>
                  <a:schemeClr val="bg2"/>
                </a:solidFill>
              </a:rPr>
              <a:t>cut</a:t>
            </a:r>
            <a:r>
              <a:rPr lang="fr-FR" dirty="0" smtClean="0">
                <a:solidFill>
                  <a:schemeClr val="bg2"/>
                </a:solidFill>
              </a:rPr>
              <a:t> </a:t>
            </a:r>
            <a:r>
              <a:rPr lang="fr-FR" dirty="0" err="1" smtClean="0">
                <a:solidFill>
                  <a:schemeClr val="bg2"/>
                </a:solidFill>
              </a:rPr>
              <a:t>is</a:t>
            </a:r>
            <a:r>
              <a:rPr lang="fr-FR" dirty="0" smtClean="0">
                <a:solidFill>
                  <a:schemeClr val="bg2"/>
                </a:solidFill>
              </a:rPr>
              <a:t> </a:t>
            </a:r>
            <a:r>
              <a:rPr lang="fr-FR" dirty="0" err="1" smtClean="0">
                <a:solidFill>
                  <a:schemeClr val="bg2"/>
                </a:solidFill>
              </a:rPr>
              <a:t>allowed</a:t>
            </a:r>
            <a:r>
              <a:rPr lang="fr-FR" dirty="0" smtClean="0">
                <a:solidFill>
                  <a:schemeClr val="bg2"/>
                </a:solidFill>
              </a:rPr>
              <a:t> </a:t>
            </a:r>
            <a:r>
              <a:rPr lang="fr-FR" dirty="0" err="1" smtClean="0">
                <a:solidFill>
                  <a:schemeClr val="bg2"/>
                </a:solidFill>
              </a:rPr>
              <a:t>after</a:t>
            </a:r>
            <a:r>
              <a:rPr lang="fr-FR" dirty="0" smtClean="0">
                <a:solidFill>
                  <a:schemeClr val="bg2"/>
                </a:solidFill>
              </a:rPr>
              <a:t> a 3-cut to </a:t>
            </a:r>
            <a:r>
              <a:rPr lang="fr-FR" dirty="0" err="1" smtClean="0">
                <a:solidFill>
                  <a:schemeClr val="bg2"/>
                </a:solidFill>
              </a:rPr>
              <a:t>remove</a:t>
            </a:r>
            <a:r>
              <a:rPr lang="fr-FR" dirty="0" smtClean="0">
                <a:solidFill>
                  <a:schemeClr val="bg2"/>
                </a:solidFill>
              </a:rPr>
              <a:t> </a:t>
            </a:r>
            <a:r>
              <a:rPr lang="fr-FR" dirty="0" err="1" smtClean="0">
                <a:solidFill>
                  <a:schemeClr val="bg2"/>
                </a:solidFill>
              </a:rPr>
              <a:t>waste</a:t>
            </a:r>
            <a:endParaRPr lang="fr-FR" dirty="0" smtClean="0">
              <a:solidFill>
                <a:schemeClr val="bg2"/>
              </a:solidFill>
            </a:endParaRPr>
          </a:p>
          <a:p>
            <a:endParaRPr lang="fr-FR"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31</a:t>
            </a:fld>
            <a:endParaRPr lang="fr-FR" dirty="0"/>
          </a:p>
        </p:txBody>
      </p:sp>
      <p:grpSp>
        <p:nvGrpSpPr>
          <p:cNvPr id="96" name="Groupe 95"/>
          <p:cNvGrpSpPr/>
          <p:nvPr/>
        </p:nvGrpSpPr>
        <p:grpSpPr>
          <a:xfrm>
            <a:off x="173819" y="1379259"/>
            <a:ext cx="4380903" cy="2892290"/>
            <a:chOff x="4439569" y="1500982"/>
            <a:chExt cx="4380903" cy="2892290"/>
          </a:xfrm>
        </p:grpSpPr>
        <p:sp>
          <p:nvSpPr>
            <p:cNvPr id="97" name="ZoneTexte 96"/>
            <p:cNvSpPr txBox="1"/>
            <p:nvPr/>
          </p:nvSpPr>
          <p:spPr>
            <a:xfrm>
              <a:off x="6664952" y="4085495"/>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1-cut</a:t>
              </a:r>
            </a:p>
          </p:txBody>
        </p:sp>
        <p:sp>
          <p:nvSpPr>
            <p:cNvPr id="98" name="ZoneTexte 97"/>
            <p:cNvSpPr txBox="1"/>
            <p:nvPr/>
          </p:nvSpPr>
          <p:spPr>
            <a:xfrm>
              <a:off x="4439569" y="3129972"/>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sp>
          <p:nvSpPr>
            <p:cNvPr id="99" name="ZoneTexte 98"/>
            <p:cNvSpPr txBox="1"/>
            <p:nvPr/>
          </p:nvSpPr>
          <p:spPr>
            <a:xfrm>
              <a:off x="5820255" y="1500982"/>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3-cut</a:t>
              </a:r>
            </a:p>
          </p:txBody>
        </p:sp>
        <p:sp>
          <p:nvSpPr>
            <p:cNvPr id="100" name="Rectangle 99"/>
            <p:cNvSpPr/>
            <p:nvPr/>
          </p:nvSpPr>
          <p:spPr>
            <a:xfrm>
              <a:off x="5308430" y="1979722"/>
              <a:ext cx="844699" cy="129916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2</a:t>
              </a:r>
              <a:endParaRPr lang="en-GB" dirty="0">
                <a:solidFill>
                  <a:schemeClr val="bg2"/>
                </a:solidFill>
              </a:endParaRPr>
            </a:p>
          </p:txBody>
        </p:sp>
        <p:sp>
          <p:nvSpPr>
            <p:cNvPr id="101" name="Rectangle 100"/>
            <p:cNvSpPr/>
            <p:nvPr/>
          </p:nvSpPr>
          <p:spPr>
            <a:xfrm>
              <a:off x="6981478" y="3147815"/>
              <a:ext cx="1046906" cy="69936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4</a:t>
              </a:r>
              <a:endParaRPr lang="en-GB" dirty="0">
                <a:solidFill>
                  <a:schemeClr val="bg2"/>
                </a:solidFill>
              </a:endParaRPr>
            </a:p>
          </p:txBody>
        </p:sp>
        <p:sp>
          <p:nvSpPr>
            <p:cNvPr id="102" name="Rectangle 101"/>
            <p:cNvSpPr/>
            <p:nvPr/>
          </p:nvSpPr>
          <p:spPr>
            <a:xfrm>
              <a:off x="5308430" y="3283860"/>
              <a:ext cx="1673048" cy="56332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1</a:t>
              </a:r>
              <a:endParaRPr lang="en-GB" dirty="0">
                <a:solidFill>
                  <a:schemeClr val="bg2"/>
                </a:solidFill>
              </a:endParaRPr>
            </a:p>
          </p:txBody>
        </p:sp>
        <p:sp>
          <p:nvSpPr>
            <p:cNvPr id="103" name="Rectangle 102"/>
            <p:cNvSpPr/>
            <p:nvPr/>
          </p:nvSpPr>
          <p:spPr>
            <a:xfrm>
              <a:off x="6981478" y="1978792"/>
              <a:ext cx="1046906" cy="11690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5</a:t>
              </a:r>
              <a:endParaRPr lang="en-GB" dirty="0">
                <a:solidFill>
                  <a:schemeClr val="bg2"/>
                </a:solidFill>
              </a:endParaRPr>
            </a:p>
          </p:txBody>
        </p:sp>
        <p:sp>
          <p:nvSpPr>
            <p:cNvPr id="104" name="Rectangle 103"/>
            <p:cNvSpPr/>
            <p:nvPr/>
          </p:nvSpPr>
          <p:spPr>
            <a:xfrm>
              <a:off x="6153129" y="1978792"/>
              <a:ext cx="828349" cy="130506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3</a:t>
              </a:r>
              <a:endParaRPr lang="en-GB" dirty="0">
                <a:solidFill>
                  <a:schemeClr val="bg2"/>
                </a:solidFill>
              </a:endParaRPr>
            </a:p>
          </p:txBody>
        </p:sp>
        <p:cxnSp>
          <p:nvCxnSpPr>
            <p:cNvPr id="105" name="Connecteur droit 104"/>
            <p:cNvCxnSpPr/>
            <p:nvPr/>
          </p:nvCxnSpPr>
          <p:spPr>
            <a:xfrm>
              <a:off x="6981477" y="1980369"/>
              <a:ext cx="1" cy="2105126"/>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106" name="Connecteur droit 105"/>
            <p:cNvCxnSpPr/>
            <p:nvPr/>
          </p:nvCxnSpPr>
          <p:spPr>
            <a:xfrm>
              <a:off x="5080129" y="3277353"/>
              <a:ext cx="1901348" cy="153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107" name="Connecteur droit 106"/>
            <p:cNvCxnSpPr/>
            <p:nvPr/>
          </p:nvCxnSpPr>
          <p:spPr>
            <a:xfrm>
              <a:off x="6981478" y="3147815"/>
              <a:ext cx="1190922" cy="765"/>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108" name="ZoneTexte 107"/>
            <p:cNvSpPr txBox="1"/>
            <p:nvPr/>
          </p:nvSpPr>
          <p:spPr>
            <a:xfrm>
              <a:off x="8172400" y="2993926"/>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cxnSp>
          <p:nvCxnSpPr>
            <p:cNvPr id="109" name="Connecteur droit 108"/>
            <p:cNvCxnSpPr/>
            <p:nvPr/>
          </p:nvCxnSpPr>
          <p:spPr>
            <a:xfrm>
              <a:off x="6153129" y="1808759"/>
              <a:ext cx="1" cy="147510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grpSp>
      <p:grpSp>
        <p:nvGrpSpPr>
          <p:cNvPr id="9" name="Groupe 8"/>
          <p:cNvGrpSpPr/>
          <p:nvPr/>
        </p:nvGrpSpPr>
        <p:grpSpPr>
          <a:xfrm>
            <a:off x="4509282" y="1368003"/>
            <a:ext cx="4380903" cy="2892290"/>
            <a:chOff x="4439569" y="1500982"/>
            <a:chExt cx="4380903" cy="2892290"/>
          </a:xfrm>
        </p:grpSpPr>
        <p:sp>
          <p:nvSpPr>
            <p:cNvPr id="5" name="Rectangle 4"/>
            <p:cNvSpPr/>
            <p:nvPr/>
          </p:nvSpPr>
          <p:spPr>
            <a:xfrm>
              <a:off x="5308430" y="1979723"/>
              <a:ext cx="1673048" cy="1302648"/>
            </a:xfrm>
            <a:prstGeom prst="rect">
              <a:avLst/>
            </a:prstGeom>
            <a:pattFill prst="dkUpDiag">
              <a:fgClr>
                <a:schemeClr val="tx1">
                  <a:lumMod val="40000"/>
                  <a:lumOff val="60000"/>
                </a:schemeClr>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83" name="ZoneTexte 82"/>
            <p:cNvSpPr txBox="1"/>
            <p:nvPr/>
          </p:nvSpPr>
          <p:spPr>
            <a:xfrm>
              <a:off x="6664952" y="4085495"/>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1-cut</a:t>
              </a:r>
            </a:p>
          </p:txBody>
        </p:sp>
        <p:sp>
          <p:nvSpPr>
            <p:cNvPr id="84" name="ZoneTexte 83"/>
            <p:cNvSpPr txBox="1"/>
            <p:nvPr/>
          </p:nvSpPr>
          <p:spPr>
            <a:xfrm>
              <a:off x="4439569" y="3129972"/>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sp>
          <p:nvSpPr>
            <p:cNvPr id="85" name="ZoneTexte 84"/>
            <p:cNvSpPr txBox="1"/>
            <p:nvPr/>
          </p:nvSpPr>
          <p:spPr>
            <a:xfrm>
              <a:off x="5820255" y="1500982"/>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3-cut</a:t>
              </a:r>
            </a:p>
          </p:txBody>
        </p:sp>
        <p:sp>
          <p:nvSpPr>
            <p:cNvPr id="87" name="Rectangle 86"/>
            <p:cNvSpPr/>
            <p:nvPr/>
          </p:nvSpPr>
          <p:spPr>
            <a:xfrm>
              <a:off x="6981478" y="3147815"/>
              <a:ext cx="1046906" cy="70318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4</a:t>
              </a:r>
              <a:endParaRPr lang="en-GB" dirty="0">
                <a:solidFill>
                  <a:schemeClr val="bg2"/>
                </a:solidFill>
              </a:endParaRPr>
            </a:p>
          </p:txBody>
        </p:sp>
        <p:sp>
          <p:nvSpPr>
            <p:cNvPr id="88" name="Rectangle 87"/>
            <p:cNvSpPr/>
            <p:nvPr/>
          </p:nvSpPr>
          <p:spPr>
            <a:xfrm>
              <a:off x="5308430" y="3283860"/>
              <a:ext cx="1673048" cy="56332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1</a:t>
              </a:r>
              <a:endParaRPr lang="en-GB" dirty="0">
                <a:solidFill>
                  <a:schemeClr val="bg2"/>
                </a:solidFill>
              </a:endParaRPr>
            </a:p>
          </p:txBody>
        </p:sp>
        <p:sp>
          <p:nvSpPr>
            <p:cNvPr id="89" name="Rectangle 88"/>
            <p:cNvSpPr/>
            <p:nvPr/>
          </p:nvSpPr>
          <p:spPr>
            <a:xfrm>
              <a:off x="6981478" y="1978792"/>
              <a:ext cx="1046906" cy="11690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5</a:t>
              </a:r>
              <a:endParaRPr lang="en-GB" dirty="0">
                <a:solidFill>
                  <a:schemeClr val="bg2"/>
                </a:solidFill>
              </a:endParaRPr>
            </a:p>
          </p:txBody>
        </p:sp>
        <p:cxnSp>
          <p:nvCxnSpPr>
            <p:cNvPr id="91" name="Connecteur droit 90"/>
            <p:cNvCxnSpPr/>
            <p:nvPr/>
          </p:nvCxnSpPr>
          <p:spPr>
            <a:xfrm>
              <a:off x="6981477" y="1959790"/>
              <a:ext cx="1" cy="2105126"/>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92" name="Connecteur droit 91"/>
            <p:cNvCxnSpPr/>
            <p:nvPr/>
          </p:nvCxnSpPr>
          <p:spPr>
            <a:xfrm>
              <a:off x="5087641" y="3288609"/>
              <a:ext cx="1901348" cy="153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93" name="Connecteur droit 92"/>
            <p:cNvCxnSpPr/>
            <p:nvPr/>
          </p:nvCxnSpPr>
          <p:spPr>
            <a:xfrm>
              <a:off x="6988989" y="3155509"/>
              <a:ext cx="1190922" cy="765"/>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94" name="ZoneTexte 93"/>
            <p:cNvSpPr txBox="1"/>
            <p:nvPr/>
          </p:nvSpPr>
          <p:spPr>
            <a:xfrm>
              <a:off x="8172400" y="2993926"/>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cxnSp>
          <p:nvCxnSpPr>
            <p:cNvPr id="95" name="Connecteur droit 94"/>
            <p:cNvCxnSpPr/>
            <p:nvPr/>
          </p:nvCxnSpPr>
          <p:spPr>
            <a:xfrm>
              <a:off x="6153129" y="1808759"/>
              <a:ext cx="1" cy="147510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86" name="Rectangle 85"/>
            <p:cNvSpPr/>
            <p:nvPr/>
          </p:nvSpPr>
          <p:spPr>
            <a:xfrm>
              <a:off x="5308430" y="2544819"/>
              <a:ext cx="844699" cy="74378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2</a:t>
              </a:r>
              <a:endParaRPr lang="en-GB" dirty="0">
                <a:solidFill>
                  <a:schemeClr val="bg2"/>
                </a:solidFill>
              </a:endParaRPr>
            </a:p>
          </p:txBody>
        </p:sp>
        <p:sp>
          <p:nvSpPr>
            <p:cNvPr id="90" name="Rectangle 89"/>
            <p:cNvSpPr/>
            <p:nvPr/>
          </p:nvSpPr>
          <p:spPr>
            <a:xfrm>
              <a:off x="6153129" y="1979723"/>
              <a:ext cx="828349" cy="131041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3</a:t>
              </a:r>
              <a:endParaRPr lang="en-GB" dirty="0">
                <a:solidFill>
                  <a:schemeClr val="bg2"/>
                </a:solidFill>
              </a:endParaRPr>
            </a:p>
          </p:txBody>
        </p:sp>
        <p:sp>
          <p:nvSpPr>
            <p:cNvPr id="110" name="ZoneTexte 109"/>
            <p:cNvSpPr txBox="1"/>
            <p:nvPr/>
          </p:nvSpPr>
          <p:spPr>
            <a:xfrm>
              <a:off x="4439569" y="2383018"/>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4-cut</a:t>
              </a:r>
            </a:p>
          </p:txBody>
        </p:sp>
        <p:cxnSp>
          <p:nvCxnSpPr>
            <p:cNvPr id="111" name="Connecteur droit 110"/>
            <p:cNvCxnSpPr/>
            <p:nvPr/>
          </p:nvCxnSpPr>
          <p:spPr>
            <a:xfrm>
              <a:off x="5078802" y="2546309"/>
              <a:ext cx="1065489"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grpSp>
      <p:sp>
        <p:nvSpPr>
          <p:cNvPr id="38" name="ZoneTexte 37"/>
          <p:cNvSpPr txBox="1"/>
          <p:nvPr/>
        </p:nvSpPr>
        <p:spPr>
          <a:xfrm>
            <a:off x="1439970" y="4209489"/>
            <a:ext cx="2085737" cy="369332"/>
          </a:xfrm>
          <a:prstGeom prst="rect">
            <a:avLst/>
          </a:prstGeom>
          <a:noFill/>
        </p:spPr>
        <p:txBody>
          <a:bodyPr wrap="square" rtlCol="0">
            <a:spAutoFit/>
          </a:bodyPr>
          <a:lstStyle/>
          <a:p>
            <a:pPr algn="ctr"/>
            <a:r>
              <a:rPr lang="en-GB" dirty="0" smtClean="0">
                <a:solidFill>
                  <a:schemeClr val="bg2"/>
                </a:solidFill>
              </a:rPr>
              <a:t>Allowed</a:t>
            </a:r>
          </a:p>
        </p:txBody>
      </p:sp>
      <p:sp>
        <p:nvSpPr>
          <p:cNvPr id="39" name="ZoneTexte 38"/>
          <p:cNvSpPr txBox="1"/>
          <p:nvPr/>
        </p:nvSpPr>
        <p:spPr>
          <a:xfrm>
            <a:off x="5775423" y="4197852"/>
            <a:ext cx="2085737" cy="369332"/>
          </a:xfrm>
          <a:prstGeom prst="rect">
            <a:avLst/>
          </a:prstGeom>
          <a:noFill/>
        </p:spPr>
        <p:txBody>
          <a:bodyPr wrap="square" rtlCol="0">
            <a:spAutoFit/>
          </a:bodyPr>
          <a:lstStyle/>
          <a:p>
            <a:pPr algn="ctr"/>
            <a:r>
              <a:rPr lang="en-GB" dirty="0" smtClean="0">
                <a:solidFill>
                  <a:schemeClr val="bg2"/>
                </a:solidFill>
              </a:rPr>
              <a:t>Allowed</a:t>
            </a:r>
          </a:p>
        </p:txBody>
      </p:sp>
    </p:spTree>
    <p:extLst>
      <p:ext uri="{BB962C8B-B14F-4D97-AF65-F5344CB8AC3E}">
        <p14:creationId xmlns:p14="http://schemas.microsoft.com/office/powerpoint/2010/main" val="243557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Cutting</a:t>
            </a:r>
            <a:r>
              <a:rPr lang="fr-FR" dirty="0" smtClean="0"/>
              <a:t> </a:t>
            </a:r>
            <a:r>
              <a:rPr lang="fr-FR" dirty="0" err="1" smtClean="0"/>
              <a:t>constraints</a:t>
            </a:r>
            <a:endParaRPr lang="en-GB" dirty="0"/>
          </a:p>
        </p:txBody>
      </p:sp>
      <p:sp>
        <p:nvSpPr>
          <p:cNvPr id="3" name="Espace réservé du contenu 2"/>
          <p:cNvSpPr>
            <a:spLocks noGrp="1"/>
          </p:cNvSpPr>
          <p:nvPr>
            <p:ph sz="quarter" idx="10"/>
          </p:nvPr>
        </p:nvSpPr>
        <p:spPr/>
        <p:txBody>
          <a:bodyPr/>
          <a:lstStyle/>
          <a:p>
            <a:pPr marL="285750" indent="-285750">
              <a:buFont typeface="Arial" panose="020B0604020202020204" pitchFamily="34" charset="0"/>
              <a:buChar char="•"/>
            </a:pPr>
            <a:r>
              <a:rPr lang="fr-FR" dirty="0" err="1">
                <a:solidFill>
                  <a:schemeClr val="bg2"/>
                </a:solidFill>
              </a:rPr>
              <a:t>Only</a:t>
            </a:r>
            <a:r>
              <a:rPr lang="fr-FR" dirty="0">
                <a:solidFill>
                  <a:schemeClr val="bg2"/>
                </a:solidFill>
              </a:rPr>
              <a:t> one extra </a:t>
            </a:r>
            <a:r>
              <a:rPr lang="fr-FR" dirty="0" err="1">
                <a:solidFill>
                  <a:schemeClr val="bg2"/>
                </a:solidFill>
              </a:rPr>
              <a:t>cut</a:t>
            </a:r>
            <a:r>
              <a:rPr lang="fr-FR" dirty="0">
                <a:solidFill>
                  <a:schemeClr val="bg2"/>
                </a:solidFill>
              </a:rPr>
              <a:t> </a:t>
            </a:r>
            <a:r>
              <a:rPr lang="fr-FR" dirty="0" err="1">
                <a:solidFill>
                  <a:schemeClr val="bg2"/>
                </a:solidFill>
              </a:rPr>
              <a:t>is</a:t>
            </a:r>
            <a:r>
              <a:rPr lang="fr-FR" dirty="0">
                <a:solidFill>
                  <a:schemeClr val="bg2"/>
                </a:solidFill>
              </a:rPr>
              <a:t> </a:t>
            </a:r>
            <a:r>
              <a:rPr lang="fr-FR" dirty="0" err="1">
                <a:solidFill>
                  <a:schemeClr val="bg2"/>
                </a:solidFill>
              </a:rPr>
              <a:t>allowed</a:t>
            </a:r>
            <a:r>
              <a:rPr lang="fr-FR" dirty="0">
                <a:solidFill>
                  <a:schemeClr val="bg2"/>
                </a:solidFill>
              </a:rPr>
              <a:t> </a:t>
            </a:r>
            <a:r>
              <a:rPr lang="fr-FR" dirty="0" err="1">
                <a:solidFill>
                  <a:schemeClr val="bg2"/>
                </a:solidFill>
              </a:rPr>
              <a:t>after</a:t>
            </a:r>
            <a:r>
              <a:rPr lang="fr-FR" dirty="0">
                <a:solidFill>
                  <a:schemeClr val="bg2"/>
                </a:solidFill>
              </a:rPr>
              <a:t> a 3-cut to </a:t>
            </a:r>
            <a:r>
              <a:rPr lang="fr-FR" dirty="0" err="1">
                <a:solidFill>
                  <a:schemeClr val="bg2"/>
                </a:solidFill>
              </a:rPr>
              <a:t>remove</a:t>
            </a:r>
            <a:r>
              <a:rPr lang="fr-FR" dirty="0">
                <a:solidFill>
                  <a:schemeClr val="bg2"/>
                </a:solidFill>
              </a:rPr>
              <a:t> </a:t>
            </a:r>
            <a:r>
              <a:rPr lang="fr-FR" dirty="0" err="1">
                <a:solidFill>
                  <a:schemeClr val="bg2"/>
                </a:solidFill>
              </a:rPr>
              <a:t>waste</a:t>
            </a:r>
            <a:endParaRPr lang="fr-FR"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32</a:t>
            </a:fld>
            <a:endParaRPr lang="fr-FR" dirty="0"/>
          </a:p>
        </p:txBody>
      </p:sp>
      <p:grpSp>
        <p:nvGrpSpPr>
          <p:cNvPr id="9" name="Groupe 8"/>
          <p:cNvGrpSpPr/>
          <p:nvPr/>
        </p:nvGrpSpPr>
        <p:grpSpPr>
          <a:xfrm>
            <a:off x="4509283" y="1363478"/>
            <a:ext cx="4380903" cy="2892290"/>
            <a:chOff x="4572000" y="1500982"/>
            <a:chExt cx="4380903" cy="2892290"/>
          </a:xfrm>
        </p:grpSpPr>
        <p:sp>
          <p:nvSpPr>
            <p:cNvPr id="60" name="Rectangle 59"/>
            <p:cNvSpPr/>
            <p:nvPr/>
          </p:nvSpPr>
          <p:spPr>
            <a:xfrm>
              <a:off x="5440861" y="1977301"/>
              <a:ext cx="1673048" cy="1305070"/>
            </a:xfrm>
            <a:prstGeom prst="rect">
              <a:avLst/>
            </a:prstGeom>
            <a:pattFill prst="dkUpDiag">
              <a:fgClr>
                <a:schemeClr val="tx1">
                  <a:lumMod val="40000"/>
                  <a:lumOff val="60000"/>
                </a:schemeClr>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61" name="ZoneTexte 60"/>
            <p:cNvSpPr txBox="1"/>
            <p:nvPr/>
          </p:nvSpPr>
          <p:spPr>
            <a:xfrm>
              <a:off x="6797383" y="4085495"/>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1-cut</a:t>
              </a:r>
            </a:p>
          </p:txBody>
        </p:sp>
        <p:sp>
          <p:nvSpPr>
            <p:cNvPr id="62" name="ZoneTexte 61"/>
            <p:cNvSpPr txBox="1"/>
            <p:nvPr/>
          </p:nvSpPr>
          <p:spPr>
            <a:xfrm>
              <a:off x="4572000" y="3129972"/>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sp>
          <p:nvSpPr>
            <p:cNvPr id="63" name="ZoneTexte 62"/>
            <p:cNvSpPr txBox="1"/>
            <p:nvPr/>
          </p:nvSpPr>
          <p:spPr>
            <a:xfrm>
              <a:off x="5952686" y="1500982"/>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3-cut</a:t>
              </a:r>
            </a:p>
          </p:txBody>
        </p:sp>
        <p:sp>
          <p:nvSpPr>
            <p:cNvPr id="64" name="Rectangle 63"/>
            <p:cNvSpPr/>
            <p:nvPr/>
          </p:nvSpPr>
          <p:spPr>
            <a:xfrm>
              <a:off x="7121419" y="3147815"/>
              <a:ext cx="1039395" cy="70318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4</a:t>
              </a:r>
              <a:endParaRPr lang="en-GB" dirty="0">
                <a:solidFill>
                  <a:schemeClr val="bg2"/>
                </a:solidFill>
              </a:endParaRPr>
            </a:p>
          </p:txBody>
        </p:sp>
        <p:sp>
          <p:nvSpPr>
            <p:cNvPr id="65" name="Rectangle 64"/>
            <p:cNvSpPr/>
            <p:nvPr/>
          </p:nvSpPr>
          <p:spPr>
            <a:xfrm>
              <a:off x="5440860" y="3283860"/>
              <a:ext cx="1680559" cy="56332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1</a:t>
              </a:r>
              <a:endParaRPr lang="en-GB" dirty="0">
                <a:solidFill>
                  <a:schemeClr val="bg2"/>
                </a:solidFill>
              </a:endParaRPr>
            </a:p>
          </p:txBody>
        </p:sp>
        <p:sp>
          <p:nvSpPr>
            <p:cNvPr id="66" name="Rectangle 65"/>
            <p:cNvSpPr/>
            <p:nvPr/>
          </p:nvSpPr>
          <p:spPr>
            <a:xfrm>
              <a:off x="7113909" y="1978792"/>
              <a:ext cx="1046906" cy="11690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5</a:t>
              </a:r>
              <a:endParaRPr lang="en-GB" dirty="0">
                <a:solidFill>
                  <a:schemeClr val="bg2"/>
                </a:solidFill>
              </a:endParaRPr>
            </a:p>
          </p:txBody>
        </p:sp>
        <p:cxnSp>
          <p:nvCxnSpPr>
            <p:cNvPr id="67" name="Connecteur droit 66"/>
            <p:cNvCxnSpPr/>
            <p:nvPr/>
          </p:nvCxnSpPr>
          <p:spPr>
            <a:xfrm>
              <a:off x="7122787" y="1961820"/>
              <a:ext cx="1" cy="2105126"/>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68" name="Connecteur droit 67"/>
            <p:cNvCxnSpPr/>
            <p:nvPr/>
          </p:nvCxnSpPr>
          <p:spPr>
            <a:xfrm>
              <a:off x="5220072" y="3288609"/>
              <a:ext cx="1901348" cy="153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69" name="Connecteur droit 68"/>
            <p:cNvCxnSpPr/>
            <p:nvPr/>
          </p:nvCxnSpPr>
          <p:spPr>
            <a:xfrm>
              <a:off x="7113909" y="3146284"/>
              <a:ext cx="1190922" cy="765"/>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70" name="ZoneTexte 69"/>
            <p:cNvSpPr txBox="1"/>
            <p:nvPr/>
          </p:nvSpPr>
          <p:spPr>
            <a:xfrm>
              <a:off x="8304831" y="2993926"/>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cxnSp>
          <p:nvCxnSpPr>
            <p:cNvPr id="71" name="Connecteur droit 70"/>
            <p:cNvCxnSpPr/>
            <p:nvPr/>
          </p:nvCxnSpPr>
          <p:spPr>
            <a:xfrm>
              <a:off x="6285560" y="1808759"/>
              <a:ext cx="1" cy="147510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72" name="Rectangle 71"/>
            <p:cNvSpPr/>
            <p:nvPr/>
          </p:nvSpPr>
          <p:spPr>
            <a:xfrm>
              <a:off x="5440861" y="2084060"/>
              <a:ext cx="844700" cy="452846"/>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6</a:t>
              </a:r>
            </a:p>
          </p:txBody>
        </p:sp>
        <p:sp>
          <p:nvSpPr>
            <p:cNvPr id="73" name="Rectangle 72"/>
            <p:cNvSpPr/>
            <p:nvPr/>
          </p:nvSpPr>
          <p:spPr>
            <a:xfrm>
              <a:off x="6285560" y="1977301"/>
              <a:ext cx="837228" cy="1306558"/>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3</a:t>
              </a:r>
              <a:endParaRPr lang="en-GB" dirty="0">
                <a:solidFill>
                  <a:schemeClr val="bg2"/>
                </a:solidFill>
              </a:endParaRPr>
            </a:p>
          </p:txBody>
        </p:sp>
        <p:sp>
          <p:nvSpPr>
            <p:cNvPr id="74" name="ZoneTexte 73"/>
            <p:cNvSpPr txBox="1"/>
            <p:nvPr/>
          </p:nvSpPr>
          <p:spPr>
            <a:xfrm>
              <a:off x="4572000" y="2383018"/>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4-cut</a:t>
              </a:r>
            </a:p>
          </p:txBody>
        </p:sp>
        <p:cxnSp>
          <p:nvCxnSpPr>
            <p:cNvPr id="75" name="Connecteur droit 74"/>
            <p:cNvCxnSpPr/>
            <p:nvPr/>
          </p:nvCxnSpPr>
          <p:spPr>
            <a:xfrm>
              <a:off x="5220072" y="2540046"/>
              <a:ext cx="1065489"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grpSp>
      <p:grpSp>
        <p:nvGrpSpPr>
          <p:cNvPr id="58" name="Groupe 57"/>
          <p:cNvGrpSpPr/>
          <p:nvPr/>
        </p:nvGrpSpPr>
        <p:grpSpPr>
          <a:xfrm>
            <a:off x="154020" y="1383935"/>
            <a:ext cx="4380903" cy="2892290"/>
            <a:chOff x="58666" y="1500982"/>
            <a:chExt cx="4380903" cy="2892290"/>
          </a:xfrm>
        </p:grpSpPr>
        <p:sp>
          <p:nvSpPr>
            <p:cNvPr id="59" name="Rectangle 58"/>
            <p:cNvSpPr/>
            <p:nvPr/>
          </p:nvSpPr>
          <p:spPr>
            <a:xfrm>
              <a:off x="927527" y="1977301"/>
              <a:ext cx="1673048" cy="1305070"/>
            </a:xfrm>
            <a:prstGeom prst="rect">
              <a:avLst/>
            </a:prstGeom>
            <a:pattFill prst="dkUpDiag">
              <a:fgClr>
                <a:schemeClr val="tx1">
                  <a:lumMod val="40000"/>
                  <a:lumOff val="60000"/>
                </a:schemeClr>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78" name="ZoneTexte 77"/>
            <p:cNvSpPr txBox="1"/>
            <p:nvPr/>
          </p:nvSpPr>
          <p:spPr>
            <a:xfrm>
              <a:off x="2284049" y="4085495"/>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1-cut</a:t>
              </a:r>
            </a:p>
          </p:txBody>
        </p:sp>
        <p:sp>
          <p:nvSpPr>
            <p:cNvPr id="83" name="ZoneTexte 82"/>
            <p:cNvSpPr txBox="1"/>
            <p:nvPr/>
          </p:nvSpPr>
          <p:spPr>
            <a:xfrm>
              <a:off x="58666" y="3129972"/>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sp>
          <p:nvSpPr>
            <p:cNvPr id="84" name="ZoneTexte 83"/>
            <p:cNvSpPr txBox="1"/>
            <p:nvPr/>
          </p:nvSpPr>
          <p:spPr>
            <a:xfrm>
              <a:off x="1439352" y="1500982"/>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3-cut</a:t>
              </a:r>
            </a:p>
          </p:txBody>
        </p:sp>
        <p:sp>
          <p:nvSpPr>
            <p:cNvPr id="85" name="Rectangle 84"/>
            <p:cNvSpPr/>
            <p:nvPr/>
          </p:nvSpPr>
          <p:spPr>
            <a:xfrm>
              <a:off x="2600575" y="3147815"/>
              <a:ext cx="1046906" cy="70318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4</a:t>
              </a:r>
              <a:endParaRPr lang="en-GB" dirty="0">
                <a:solidFill>
                  <a:schemeClr val="bg2"/>
                </a:solidFill>
              </a:endParaRPr>
            </a:p>
          </p:txBody>
        </p:sp>
        <p:sp>
          <p:nvSpPr>
            <p:cNvPr id="86" name="Rectangle 85"/>
            <p:cNvSpPr/>
            <p:nvPr/>
          </p:nvSpPr>
          <p:spPr>
            <a:xfrm>
              <a:off x="927527" y="3283860"/>
              <a:ext cx="1673048" cy="56332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1</a:t>
              </a:r>
              <a:endParaRPr lang="en-GB" dirty="0">
                <a:solidFill>
                  <a:schemeClr val="bg2"/>
                </a:solidFill>
              </a:endParaRPr>
            </a:p>
          </p:txBody>
        </p:sp>
        <p:sp>
          <p:nvSpPr>
            <p:cNvPr id="87" name="Rectangle 86"/>
            <p:cNvSpPr/>
            <p:nvPr/>
          </p:nvSpPr>
          <p:spPr>
            <a:xfrm>
              <a:off x="2600575" y="1978792"/>
              <a:ext cx="1046906" cy="116902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5</a:t>
              </a:r>
              <a:endParaRPr lang="en-GB" dirty="0">
                <a:solidFill>
                  <a:schemeClr val="bg2"/>
                </a:solidFill>
              </a:endParaRPr>
            </a:p>
          </p:txBody>
        </p:sp>
        <p:cxnSp>
          <p:nvCxnSpPr>
            <p:cNvPr id="88" name="Connecteur droit 87"/>
            <p:cNvCxnSpPr/>
            <p:nvPr/>
          </p:nvCxnSpPr>
          <p:spPr>
            <a:xfrm>
              <a:off x="2608085" y="1978790"/>
              <a:ext cx="1" cy="2105126"/>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89" name="Connecteur droit 88"/>
            <p:cNvCxnSpPr/>
            <p:nvPr/>
          </p:nvCxnSpPr>
          <p:spPr>
            <a:xfrm>
              <a:off x="706738" y="3288609"/>
              <a:ext cx="1901348" cy="153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90" name="Connecteur droit 89"/>
            <p:cNvCxnSpPr/>
            <p:nvPr/>
          </p:nvCxnSpPr>
          <p:spPr>
            <a:xfrm>
              <a:off x="2600575" y="3146284"/>
              <a:ext cx="1190922" cy="765"/>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91" name="ZoneTexte 90"/>
            <p:cNvSpPr txBox="1"/>
            <p:nvPr/>
          </p:nvSpPr>
          <p:spPr>
            <a:xfrm>
              <a:off x="3791497" y="2993926"/>
              <a:ext cx="648072" cy="307777"/>
            </a:xfrm>
            <a:prstGeom prst="rect">
              <a:avLst/>
            </a:prstGeom>
            <a:noFill/>
          </p:spPr>
          <p:txBody>
            <a:bodyPr wrap="square" rtlCol="0">
              <a:spAutoFit/>
            </a:bodyPr>
            <a:lstStyle/>
            <a:p>
              <a:r>
                <a:rPr lang="en-GB" sz="1400" dirty="0">
                  <a:solidFill>
                    <a:schemeClr val="bg2"/>
                  </a:solidFill>
                  <a:latin typeface="Calibri" panose="020F0502020204030204" pitchFamily="34" charset="0"/>
                  <a:cs typeface="Calibri" panose="020F0502020204030204" pitchFamily="34" charset="0"/>
                </a:rPr>
                <a:t>2</a:t>
              </a:r>
              <a:r>
                <a:rPr lang="en-GB" sz="1400" dirty="0" smtClean="0">
                  <a:solidFill>
                    <a:schemeClr val="bg2"/>
                  </a:solidFill>
                  <a:latin typeface="Calibri" panose="020F0502020204030204" pitchFamily="34" charset="0"/>
                  <a:cs typeface="Calibri" panose="020F0502020204030204" pitchFamily="34" charset="0"/>
                </a:rPr>
                <a:t>-cut</a:t>
              </a:r>
            </a:p>
          </p:txBody>
        </p:sp>
        <p:cxnSp>
          <p:nvCxnSpPr>
            <p:cNvPr id="92" name="Connecteur droit 91"/>
            <p:cNvCxnSpPr/>
            <p:nvPr/>
          </p:nvCxnSpPr>
          <p:spPr>
            <a:xfrm>
              <a:off x="1772226" y="1808759"/>
              <a:ext cx="1" cy="1475101"/>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93" name="Rectangle 92"/>
            <p:cNvSpPr/>
            <p:nvPr/>
          </p:nvSpPr>
          <p:spPr>
            <a:xfrm>
              <a:off x="927527" y="2544819"/>
              <a:ext cx="844699" cy="74378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2</a:t>
              </a:r>
              <a:endParaRPr lang="en-GB" dirty="0">
                <a:solidFill>
                  <a:schemeClr val="bg2"/>
                </a:solidFill>
              </a:endParaRPr>
            </a:p>
          </p:txBody>
        </p:sp>
        <p:sp>
          <p:nvSpPr>
            <p:cNvPr id="94" name="Rectangle 93"/>
            <p:cNvSpPr/>
            <p:nvPr/>
          </p:nvSpPr>
          <p:spPr>
            <a:xfrm>
              <a:off x="1772226" y="1978792"/>
              <a:ext cx="828349" cy="130506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3</a:t>
              </a:r>
              <a:endParaRPr lang="en-GB" dirty="0">
                <a:solidFill>
                  <a:schemeClr val="bg2"/>
                </a:solidFill>
              </a:endParaRPr>
            </a:p>
          </p:txBody>
        </p:sp>
        <p:sp>
          <p:nvSpPr>
            <p:cNvPr id="95" name="ZoneTexte 94"/>
            <p:cNvSpPr txBox="1"/>
            <p:nvPr/>
          </p:nvSpPr>
          <p:spPr>
            <a:xfrm>
              <a:off x="58666" y="2383018"/>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4-cut</a:t>
              </a:r>
            </a:p>
          </p:txBody>
        </p:sp>
        <p:cxnSp>
          <p:nvCxnSpPr>
            <p:cNvPr id="96" name="Connecteur droit 95"/>
            <p:cNvCxnSpPr/>
            <p:nvPr/>
          </p:nvCxnSpPr>
          <p:spPr>
            <a:xfrm>
              <a:off x="706738" y="2540046"/>
              <a:ext cx="1065489"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grpSp>
      <p:sp>
        <p:nvSpPr>
          <p:cNvPr id="44" name="ZoneTexte 43"/>
          <p:cNvSpPr txBox="1"/>
          <p:nvPr/>
        </p:nvSpPr>
        <p:spPr>
          <a:xfrm>
            <a:off x="5535820" y="4209489"/>
            <a:ext cx="2397692" cy="369332"/>
          </a:xfrm>
          <a:prstGeom prst="rect">
            <a:avLst/>
          </a:prstGeom>
          <a:noFill/>
        </p:spPr>
        <p:txBody>
          <a:bodyPr wrap="square" rtlCol="0">
            <a:spAutoFit/>
          </a:bodyPr>
          <a:lstStyle/>
          <a:p>
            <a:pPr algn="ctr"/>
            <a:r>
              <a:rPr lang="en-GB" dirty="0" smtClean="0">
                <a:solidFill>
                  <a:schemeClr val="bg2"/>
                </a:solidFill>
              </a:rPr>
              <a:t>Forbidden </a:t>
            </a:r>
          </a:p>
        </p:txBody>
      </p:sp>
      <p:sp>
        <p:nvSpPr>
          <p:cNvPr id="45" name="ZoneTexte 44"/>
          <p:cNvSpPr txBox="1"/>
          <p:nvPr/>
        </p:nvSpPr>
        <p:spPr>
          <a:xfrm>
            <a:off x="1439970" y="4209489"/>
            <a:ext cx="2085737" cy="369332"/>
          </a:xfrm>
          <a:prstGeom prst="rect">
            <a:avLst/>
          </a:prstGeom>
          <a:noFill/>
        </p:spPr>
        <p:txBody>
          <a:bodyPr wrap="square" rtlCol="0">
            <a:spAutoFit/>
          </a:bodyPr>
          <a:lstStyle/>
          <a:p>
            <a:pPr algn="ctr"/>
            <a:r>
              <a:rPr lang="en-GB" dirty="0" smtClean="0">
                <a:solidFill>
                  <a:schemeClr val="bg2"/>
                </a:solidFill>
              </a:rPr>
              <a:t>Allowed</a:t>
            </a:r>
          </a:p>
        </p:txBody>
      </p:sp>
      <p:sp>
        <p:nvSpPr>
          <p:cNvPr id="46" name="Rectangle 45"/>
          <p:cNvSpPr/>
          <p:nvPr/>
        </p:nvSpPr>
        <p:spPr>
          <a:xfrm>
            <a:off x="5378144" y="2399402"/>
            <a:ext cx="844699" cy="74378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2"/>
                </a:solidFill>
              </a:rPr>
              <a:t>2</a:t>
            </a:r>
            <a:endParaRPr lang="en-GB" dirty="0">
              <a:solidFill>
                <a:schemeClr val="bg2"/>
              </a:solidFill>
            </a:endParaRPr>
          </a:p>
        </p:txBody>
      </p:sp>
      <p:sp>
        <p:nvSpPr>
          <p:cNvPr id="47" name="ZoneTexte 46"/>
          <p:cNvSpPr txBox="1"/>
          <p:nvPr/>
        </p:nvSpPr>
        <p:spPr>
          <a:xfrm>
            <a:off x="4501107" y="1789528"/>
            <a:ext cx="648072"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cs typeface="Calibri" panose="020F0502020204030204" pitchFamily="34" charset="0"/>
              </a:rPr>
              <a:t>4-cut</a:t>
            </a:r>
          </a:p>
        </p:txBody>
      </p:sp>
      <p:cxnSp>
        <p:nvCxnSpPr>
          <p:cNvPr id="48" name="Connecteur droit 47"/>
          <p:cNvCxnSpPr/>
          <p:nvPr/>
        </p:nvCxnSpPr>
        <p:spPr>
          <a:xfrm>
            <a:off x="5149179" y="1946556"/>
            <a:ext cx="1065489"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532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Cutting</a:t>
            </a:r>
            <a:r>
              <a:rPr lang="fr-FR" dirty="0" smtClean="0"/>
              <a:t> </a:t>
            </a:r>
            <a:r>
              <a:rPr lang="fr-FR" dirty="0" err="1" smtClean="0"/>
              <a:t>constraints</a:t>
            </a:r>
            <a:endParaRPr lang="en-GB" dirty="0"/>
          </a:p>
        </p:txBody>
      </p:sp>
      <p:sp>
        <p:nvSpPr>
          <p:cNvPr id="3" name="Espace réservé du contenu 2"/>
          <p:cNvSpPr>
            <a:spLocks noGrp="1"/>
          </p:cNvSpPr>
          <p:nvPr>
            <p:ph sz="quarter" idx="10"/>
          </p:nvPr>
        </p:nvSpPr>
        <p:spPr/>
        <p:txBody>
          <a:bodyPr/>
          <a:lstStyle/>
          <a:p>
            <a:endParaRPr lang="fr-FR" dirty="0" smtClean="0">
              <a:solidFill>
                <a:schemeClr val="bg2"/>
              </a:solidFill>
            </a:endParaRPr>
          </a:p>
          <a:p>
            <a:endParaRPr lang="fr-FR" dirty="0" smtClean="0">
              <a:solidFill>
                <a:schemeClr val="bg2"/>
              </a:solidFill>
            </a:endParaRPr>
          </a:p>
          <a:p>
            <a:endParaRPr lang="fr-FR" dirty="0">
              <a:solidFill>
                <a:schemeClr val="bg2"/>
              </a:solidFill>
            </a:endParaRPr>
          </a:p>
          <a:p>
            <a:endParaRPr lang="fr-FR" dirty="0" smtClean="0">
              <a:solidFill>
                <a:schemeClr val="bg2"/>
              </a:solidFill>
            </a:endParaRPr>
          </a:p>
          <a:p>
            <a:r>
              <a:rPr lang="fr-FR" dirty="0" smtClean="0">
                <a:solidFill>
                  <a:schemeClr val="bg2"/>
                </a:solidFill>
              </a:rPr>
              <a:t>Extra </a:t>
            </a:r>
            <a:r>
              <a:rPr lang="fr-FR" dirty="0" err="1" smtClean="0">
                <a:solidFill>
                  <a:schemeClr val="bg2"/>
                </a:solidFill>
              </a:rPr>
              <a:t>cutting</a:t>
            </a:r>
            <a:r>
              <a:rPr lang="fr-FR" dirty="0" smtClean="0">
                <a:solidFill>
                  <a:schemeClr val="bg2"/>
                </a:solidFill>
              </a:rPr>
              <a:t> </a:t>
            </a:r>
            <a:r>
              <a:rPr lang="fr-FR" dirty="0" err="1" smtClean="0">
                <a:solidFill>
                  <a:schemeClr val="bg2"/>
                </a:solidFill>
              </a:rPr>
              <a:t>constraints</a:t>
            </a:r>
            <a:r>
              <a:rPr lang="fr-FR" dirty="0" smtClean="0">
                <a:solidFill>
                  <a:schemeClr val="bg2"/>
                </a:solidFill>
              </a:rPr>
              <a:t> :</a:t>
            </a:r>
          </a:p>
          <a:p>
            <a:endParaRPr lang="fr-FR" dirty="0">
              <a:solidFill>
                <a:schemeClr val="bg2"/>
              </a:solidFill>
            </a:endParaRPr>
          </a:p>
          <a:p>
            <a:pPr marL="285750" indent="-285750">
              <a:buFont typeface="Arial" panose="020B0604020202020204" pitchFamily="34" charset="0"/>
              <a:buChar char="•"/>
            </a:pPr>
            <a:r>
              <a:rPr lang="fr-FR" dirty="0" err="1" smtClean="0">
                <a:solidFill>
                  <a:schemeClr val="bg2"/>
                </a:solidFill>
              </a:rPr>
              <a:t>Limits</a:t>
            </a:r>
            <a:r>
              <a:rPr lang="fr-FR" dirty="0" smtClean="0">
                <a:solidFill>
                  <a:schemeClr val="bg2"/>
                </a:solidFill>
              </a:rPr>
              <a:t> on minimal and maximal </a:t>
            </a:r>
            <a:r>
              <a:rPr lang="fr-FR" dirty="0" err="1" smtClean="0">
                <a:solidFill>
                  <a:schemeClr val="bg2"/>
                </a:solidFill>
              </a:rPr>
              <a:t>cut</a:t>
            </a:r>
            <a:r>
              <a:rPr lang="fr-FR" dirty="0" smtClean="0">
                <a:solidFill>
                  <a:schemeClr val="bg2"/>
                </a:solidFill>
              </a:rPr>
              <a:t> </a:t>
            </a:r>
            <a:r>
              <a:rPr lang="fr-FR" dirty="0" err="1" smtClean="0">
                <a:solidFill>
                  <a:schemeClr val="bg2"/>
                </a:solidFill>
              </a:rPr>
              <a:t>lengths</a:t>
            </a:r>
            <a:r>
              <a:rPr lang="fr-FR" dirty="0" smtClean="0">
                <a:solidFill>
                  <a:schemeClr val="bg2"/>
                </a:solidFill>
              </a:rPr>
              <a:t> </a:t>
            </a:r>
            <a:r>
              <a:rPr lang="fr-FR" dirty="0" err="1" smtClean="0">
                <a:solidFill>
                  <a:schemeClr val="bg2"/>
                </a:solidFill>
              </a:rPr>
              <a:t>depending</a:t>
            </a:r>
            <a:r>
              <a:rPr lang="fr-FR" dirty="0" smtClean="0">
                <a:solidFill>
                  <a:schemeClr val="bg2"/>
                </a:solidFill>
              </a:rPr>
              <a:t> on </a:t>
            </a:r>
            <a:r>
              <a:rPr lang="fr-FR" dirty="0" err="1" smtClean="0">
                <a:solidFill>
                  <a:schemeClr val="bg2"/>
                </a:solidFill>
              </a:rPr>
              <a:t>cutting</a:t>
            </a:r>
            <a:r>
              <a:rPr lang="fr-FR" dirty="0" smtClean="0">
                <a:solidFill>
                  <a:schemeClr val="bg2"/>
                </a:solidFill>
              </a:rPr>
              <a:t> stages</a:t>
            </a:r>
          </a:p>
          <a:p>
            <a:pPr marL="285750" indent="-285750">
              <a:buFont typeface="Arial" panose="020B0604020202020204" pitchFamily="34" charset="0"/>
              <a:buChar char="•"/>
            </a:pPr>
            <a:endParaRPr lang="fr-FR" dirty="0" smtClean="0">
              <a:solidFill>
                <a:schemeClr val="bg2"/>
              </a:solidFill>
            </a:endParaRPr>
          </a:p>
          <a:p>
            <a:pPr marL="285750" indent="-285750">
              <a:buFont typeface="Arial" panose="020B0604020202020204" pitchFamily="34" charset="0"/>
              <a:buChar char="•"/>
            </a:pPr>
            <a:r>
              <a:rPr lang="fr-FR" dirty="0" err="1" smtClean="0">
                <a:solidFill>
                  <a:schemeClr val="bg2"/>
                </a:solidFill>
              </a:rPr>
              <a:t>Limits</a:t>
            </a:r>
            <a:r>
              <a:rPr lang="fr-FR" dirty="0" smtClean="0">
                <a:solidFill>
                  <a:schemeClr val="bg2"/>
                </a:solidFill>
              </a:rPr>
              <a:t> on the minimum dimension of a </a:t>
            </a:r>
            <a:r>
              <a:rPr lang="fr-FR" dirty="0" err="1" smtClean="0">
                <a:solidFill>
                  <a:schemeClr val="bg2"/>
                </a:solidFill>
              </a:rPr>
              <a:t>waste</a:t>
            </a:r>
            <a:endParaRPr lang="fr-FR" dirty="0" smtClean="0">
              <a:solidFill>
                <a:schemeClr val="bg2"/>
              </a:solidFill>
            </a:endParaRPr>
          </a:p>
          <a:p>
            <a:pPr marL="285750" indent="-285750">
              <a:buFont typeface="Arial" panose="020B0604020202020204" pitchFamily="34" charset="0"/>
              <a:buChar char="•"/>
            </a:pPr>
            <a:endParaRPr lang="fr-FR" dirty="0">
              <a:solidFill>
                <a:schemeClr val="bg2"/>
              </a:solidFill>
            </a:endParaRPr>
          </a:p>
          <a:p>
            <a:pPr marL="285750" indent="-285750">
              <a:buFont typeface="Arial" panose="020B0604020202020204" pitchFamily="34" charset="0"/>
              <a:buChar char="•"/>
            </a:pPr>
            <a:r>
              <a:rPr lang="fr-FR" dirty="0" smtClean="0">
                <a:solidFill>
                  <a:schemeClr val="bg2"/>
                </a:solidFill>
              </a:rPr>
              <a:t>Interdiction to </a:t>
            </a:r>
            <a:r>
              <a:rPr lang="fr-FR" dirty="0" err="1">
                <a:solidFill>
                  <a:schemeClr val="bg2"/>
                </a:solidFill>
              </a:rPr>
              <a:t>cut</a:t>
            </a:r>
            <a:r>
              <a:rPr lang="fr-FR" dirty="0">
                <a:solidFill>
                  <a:schemeClr val="bg2"/>
                </a:solidFill>
              </a:rPr>
              <a:t> </a:t>
            </a:r>
            <a:r>
              <a:rPr lang="fr-FR" dirty="0" err="1">
                <a:solidFill>
                  <a:schemeClr val="bg2"/>
                </a:solidFill>
              </a:rPr>
              <a:t>through</a:t>
            </a:r>
            <a:r>
              <a:rPr lang="fr-FR" dirty="0">
                <a:solidFill>
                  <a:schemeClr val="bg2"/>
                </a:solidFill>
              </a:rPr>
              <a:t> </a:t>
            </a:r>
            <a:r>
              <a:rPr lang="fr-FR" dirty="0" err="1">
                <a:solidFill>
                  <a:schemeClr val="bg2"/>
                </a:solidFill>
              </a:rPr>
              <a:t>defects</a:t>
            </a:r>
            <a:endParaRPr lang="fr-FR" dirty="0">
              <a:solidFill>
                <a:schemeClr val="bg2"/>
              </a:solidFill>
            </a:endParaRPr>
          </a:p>
          <a:p>
            <a:endParaRPr lang="en-GB"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33</a:t>
            </a:fld>
            <a:endParaRPr lang="fr-FR" dirty="0"/>
          </a:p>
        </p:txBody>
      </p:sp>
    </p:spTree>
    <p:extLst>
      <p:ext uri="{BB962C8B-B14F-4D97-AF65-F5344CB8AC3E}">
        <p14:creationId xmlns:p14="http://schemas.microsoft.com/office/powerpoint/2010/main" val="110887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Organisationnal</a:t>
            </a:r>
            <a:r>
              <a:rPr lang="fr-FR" dirty="0" smtClean="0"/>
              <a:t> </a:t>
            </a:r>
            <a:r>
              <a:rPr lang="fr-FR" dirty="0" err="1" smtClean="0"/>
              <a:t>constraints</a:t>
            </a:r>
            <a:endParaRPr lang="en-GB" dirty="0"/>
          </a:p>
        </p:txBody>
      </p:sp>
      <p:sp>
        <p:nvSpPr>
          <p:cNvPr id="3" name="Espace réservé du contenu 2"/>
          <p:cNvSpPr>
            <a:spLocks noGrp="1"/>
          </p:cNvSpPr>
          <p:nvPr>
            <p:ph sz="quarter" idx="10"/>
          </p:nvPr>
        </p:nvSpPr>
        <p:spPr/>
        <p:txBody>
          <a:bodyPr/>
          <a:lstStyle/>
          <a:p>
            <a:pPr marL="285750" indent="-285750">
              <a:buFont typeface="Arial" panose="020B0604020202020204" pitchFamily="34" charset="0"/>
              <a:buChar char="•"/>
            </a:pPr>
            <a:r>
              <a:rPr lang="fr-FR" dirty="0" err="1" smtClean="0">
                <a:solidFill>
                  <a:schemeClr val="bg2"/>
                </a:solidFill>
              </a:rPr>
              <a:t>Bins</a:t>
            </a:r>
            <a:r>
              <a:rPr lang="fr-FR" dirty="0" smtClean="0">
                <a:solidFill>
                  <a:schemeClr val="bg2"/>
                </a:solidFill>
              </a:rPr>
              <a:t> have the </a:t>
            </a:r>
            <a:r>
              <a:rPr lang="fr-FR" dirty="0" err="1" smtClean="0">
                <a:solidFill>
                  <a:schemeClr val="bg2"/>
                </a:solidFill>
              </a:rPr>
              <a:t>same</a:t>
            </a:r>
            <a:r>
              <a:rPr lang="fr-FR" dirty="0" smtClean="0">
                <a:solidFill>
                  <a:schemeClr val="bg2"/>
                </a:solidFill>
              </a:rPr>
              <a:t> size and </a:t>
            </a:r>
            <a:r>
              <a:rPr lang="fr-FR" dirty="0" err="1">
                <a:solidFill>
                  <a:schemeClr val="bg2"/>
                </a:solidFill>
              </a:rPr>
              <a:t>may</a:t>
            </a:r>
            <a:r>
              <a:rPr lang="fr-FR" dirty="0">
                <a:solidFill>
                  <a:schemeClr val="bg2"/>
                </a:solidFill>
              </a:rPr>
              <a:t> </a:t>
            </a:r>
            <a:r>
              <a:rPr lang="fr-FR" dirty="0" err="1">
                <a:solidFill>
                  <a:schemeClr val="bg2"/>
                </a:solidFill>
              </a:rPr>
              <a:t>contain</a:t>
            </a:r>
            <a:r>
              <a:rPr lang="fr-FR" dirty="0">
                <a:solidFill>
                  <a:schemeClr val="bg2"/>
                </a:solidFill>
              </a:rPr>
              <a:t> </a:t>
            </a:r>
            <a:r>
              <a:rPr lang="fr-FR" dirty="0" err="1" smtClean="0">
                <a:solidFill>
                  <a:schemeClr val="bg2"/>
                </a:solidFill>
              </a:rPr>
              <a:t>rectangular</a:t>
            </a:r>
            <a:r>
              <a:rPr lang="fr-FR" dirty="0" smtClean="0">
                <a:solidFill>
                  <a:schemeClr val="bg2"/>
                </a:solidFill>
              </a:rPr>
              <a:t> </a:t>
            </a:r>
            <a:r>
              <a:rPr lang="fr-FR" dirty="0" err="1" smtClean="0">
                <a:solidFill>
                  <a:schemeClr val="bg2"/>
                </a:solidFill>
              </a:rPr>
              <a:t>defects</a:t>
            </a:r>
            <a:endParaRPr lang="fr-FR" dirty="0" smtClean="0">
              <a:solidFill>
                <a:schemeClr val="bg2"/>
              </a:solidFill>
            </a:endParaRPr>
          </a:p>
          <a:p>
            <a:pPr marL="285750" indent="-285750">
              <a:buFont typeface="Arial" panose="020B0604020202020204" pitchFamily="34" charset="0"/>
              <a:buChar char="•"/>
            </a:pPr>
            <a:endParaRPr lang="fr-FR" dirty="0" smtClean="0">
              <a:solidFill>
                <a:schemeClr val="bg2"/>
              </a:solidFill>
            </a:endParaRPr>
          </a:p>
          <a:p>
            <a:pPr marL="285750" indent="-285750">
              <a:buFont typeface="Arial" panose="020B0604020202020204" pitchFamily="34" charset="0"/>
              <a:buChar char="•"/>
            </a:pPr>
            <a:r>
              <a:rPr lang="fr-FR" dirty="0" err="1" smtClean="0">
                <a:solidFill>
                  <a:schemeClr val="bg2"/>
                </a:solidFill>
              </a:rPr>
              <a:t>Bins</a:t>
            </a:r>
            <a:r>
              <a:rPr lang="fr-FR" dirty="0" smtClean="0">
                <a:solidFill>
                  <a:schemeClr val="bg2"/>
                </a:solidFill>
              </a:rPr>
              <a:t> are </a:t>
            </a:r>
            <a:r>
              <a:rPr lang="fr-FR" dirty="0" err="1" smtClean="0">
                <a:solidFill>
                  <a:schemeClr val="bg2"/>
                </a:solidFill>
              </a:rPr>
              <a:t>stacked</a:t>
            </a:r>
            <a:r>
              <a:rPr lang="fr-FR" dirty="0" smtClean="0">
                <a:solidFill>
                  <a:schemeClr val="bg2"/>
                </a:solidFill>
              </a:rPr>
              <a:t> and have to </a:t>
            </a:r>
            <a:r>
              <a:rPr lang="fr-FR" dirty="0" err="1" smtClean="0">
                <a:solidFill>
                  <a:schemeClr val="bg2"/>
                </a:solidFill>
              </a:rPr>
              <a:t>be</a:t>
            </a:r>
            <a:r>
              <a:rPr lang="fr-FR" dirty="0" smtClean="0">
                <a:solidFill>
                  <a:schemeClr val="bg2"/>
                </a:solidFill>
              </a:rPr>
              <a:t> </a:t>
            </a:r>
            <a:r>
              <a:rPr lang="fr-FR" dirty="0" err="1" smtClean="0">
                <a:solidFill>
                  <a:schemeClr val="bg2"/>
                </a:solidFill>
              </a:rPr>
              <a:t>considered</a:t>
            </a:r>
            <a:r>
              <a:rPr lang="fr-FR" dirty="0" smtClean="0">
                <a:solidFill>
                  <a:schemeClr val="bg2"/>
                </a:solidFill>
              </a:rPr>
              <a:t> as </a:t>
            </a:r>
            <a:r>
              <a:rPr lang="fr-FR" dirty="0" err="1" smtClean="0">
                <a:solidFill>
                  <a:schemeClr val="bg2"/>
                </a:solidFill>
              </a:rPr>
              <a:t>ordered</a:t>
            </a:r>
            <a:r>
              <a:rPr lang="fr-FR" dirty="0" smtClean="0">
                <a:solidFill>
                  <a:schemeClr val="bg2"/>
                </a:solidFill>
              </a:rPr>
              <a:t> </a:t>
            </a:r>
            <a:r>
              <a:rPr lang="fr-FR" dirty="0" err="1" smtClean="0">
                <a:solidFill>
                  <a:schemeClr val="bg2"/>
                </a:solidFill>
              </a:rPr>
              <a:t>when</a:t>
            </a:r>
            <a:r>
              <a:rPr lang="fr-FR" dirty="0" smtClean="0">
                <a:solidFill>
                  <a:schemeClr val="bg2"/>
                </a:solidFill>
              </a:rPr>
              <a:t> </a:t>
            </a:r>
            <a:r>
              <a:rPr lang="en-GB" dirty="0" smtClean="0">
                <a:solidFill>
                  <a:schemeClr val="bg2"/>
                </a:solidFill>
              </a:rPr>
              <a:t>designing</a:t>
            </a:r>
            <a:r>
              <a:rPr lang="fr-FR" dirty="0" smtClean="0">
                <a:solidFill>
                  <a:schemeClr val="bg2"/>
                </a:solidFill>
              </a:rPr>
              <a:t> </a:t>
            </a:r>
            <a:r>
              <a:rPr lang="fr-FR" dirty="0" err="1" smtClean="0">
                <a:solidFill>
                  <a:schemeClr val="bg2"/>
                </a:solidFill>
              </a:rPr>
              <a:t>cutting</a:t>
            </a:r>
            <a:r>
              <a:rPr lang="fr-FR" dirty="0" smtClean="0">
                <a:solidFill>
                  <a:schemeClr val="bg2"/>
                </a:solidFill>
              </a:rPr>
              <a:t> patterns</a:t>
            </a:r>
          </a:p>
          <a:p>
            <a:endParaRPr lang="fr-FR" dirty="0" smtClean="0">
              <a:solidFill>
                <a:schemeClr val="bg2"/>
              </a:solidFill>
            </a:endParaRPr>
          </a:p>
          <a:p>
            <a:endParaRPr lang="fr-FR" dirty="0" smtClean="0">
              <a:solidFill>
                <a:schemeClr val="bg2"/>
              </a:solidFill>
            </a:endParaRPr>
          </a:p>
          <a:p>
            <a:endParaRPr lang="fr-FR" dirty="0">
              <a:solidFill>
                <a:schemeClr val="bg2"/>
              </a:solidFill>
            </a:endParaRPr>
          </a:p>
          <a:p>
            <a:endParaRPr lang="fr-FR" dirty="0" smtClean="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34</a:t>
            </a:fld>
            <a:endParaRPr lang="fr-FR" dirty="0"/>
          </a:p>
        </p:txBody>
      </p:sp>
      <p:grpSp>
        <p:nvGrpSpPr>
          <p:cNvPr id="37" name="Groupe 36"/>
          <p:cNvGrpSpPr/>
          <p:nvPr/>
        </p:nvGrpSpPr>
        <p:grpSpPr>
          <a:xfrm>
            <a:off x="321066" y="1924720"/>
            <a:ext cx="2719954" cy="2405225"/>
            <a:chOff x="323528" y="1983493"/>
            <a:chExt cx="2719954" cy="2405225"/>
          </a:xfrm>
        </p:grpSpPr>
        <p:grpSp>
          <p:nvGrpSpPr>
            <p:cNvPr id="38" name="Groupe 37"/>
            <p:cNvGrpSpPr/>
            <p:nvPr/>
          </p:nvGrpSpPr>
          <p:grpSpPr>
            <a:xfrm>
              <a:off x="323528" y="1983493"/>
              <a:ext cx="2719954" cy="1869880"/>
              <a:chOff x="827584" y="1981773"/>
              <a:chExt cx="2719954" cy="1869880"/>
            </a:xfrm>
          </p:grpSpPr>
          <p:sp>
            <p:nvSpPr>
              <p:cNvPr id="40" name="Rectangle 39"/>
              <p:cNvSpPr/>
              <p:nvPr/>
            </p:nvSpPr>
            <p:spPr>
              <a:xfrm>
                <a:off x="827584" y="1981773"/>
                <a:ext cx="2719954" cy="186988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solidFill>
                    <a:schemeClr val="bg2"/>
                  </a:solidFill>
                </a:endParaRPr>
              </a:p>
            </p:txBody>
          </p:sp>
          <p:sp>
            <p:nvSpPr>
              <p:cNvPr id="41" name="Rectangle 40"/>
              <p:cNvSpPr/>
              <p:nvPr/>
            </p:nvSpPr>
            <p:spPr>
              <a:xfrm>
                <a:off x="1041393" y="2127130"/>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42" name="Rectangle 41"/>
              <p:cNvSpPr/>
              <p:nvPr/>
            </p:nvSpPr>
            <p:spPr>
              <a:xfrm>
                <a:off x="3277164" y="2127130"/>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39" name="ZoneTexte 38"/>
            <p:cNvSpPr txBox="1"/>
            <p:nvPr/>
          </p:nvSpPr>
          <p:spPr>
            <a:xfrm>
              <a:off x="1251457" y="4019386"/>
              <a:ext cx="864096" cy="369332"/>
            </a:xfrm>
            <a:prstGeom prst="rect">
              <a:avLst/>
            </a:prstGeom>
            <a:noFill/>
          </p:spPr>
          <p:txBody>
            <a:bodyPr wrap="square" rtlCol="0">
              <a:spAutoFit/>
            </a:bodyPr>
            <a:lstStyle/>
            <a:p>
              <a:r>
                <a:rPr lang="en-GB" dirty="0" smtClean="0">
                  <a:solidFill>
                    <a:schemeClr val="bg2"/>
                  </a:solidFill>
                </a:rPr>
                <a:t>Bin 1</a:t>
              </a:r>
              <a:endParaRPr lang="en-GB" dirty="0">
                <a:solidFill>
                  <a:schemeClr val="bg2"/>
                </a:solidFill>
              </a:endParaRPr>
            </a:p>
          </p:txBody>
        </p:sp>
      </p:grpSp>
      <p:grpSp>
        <p:nvGrpSpPr>
          <p:cNvPr id="43" name="Groupe 42"/>
          <p:cNvGrpSpPr/>
          <p:nvPr/>
        </p:nvGrpSpPr>
        <p:grpSpPr>
          <a:xfrm>
            <a:off x="3201386" y="1924720"/>
            <a:ext cx="2719954" cy="2405225"/>
            <a:chOff x="3203848" y="1983493"/>
            <a:chExt cx="2719954" cy="2405225"/>
          </a:xfrm>
        </p:grpSpPr>
        <p:sp>
          <p:nvSpPr>
            <p:cNvPr id="44" name="Rectangle 43"/>
            <p:cNvSpPr/>
            <p:nvPr/>
          </p:nvSpPr>
          <p:spPr>
            <a:xfrm>
              <a:off x="3203848" y="1983493"/>
              <a:ext cx="2719954" cy="186988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45" name="ZoneTexte 44"/>
            <p:cNvSpPr txBox="1"/>
            <p:nvPr/>
          </p:nvSpPr>
          <p:spPr>
            <a:xfrm>
              <a:off x="4131777" y="4019386"/>
              <a:ext cx="864096" cy="369332"/>
            </a:xfrm>
            <a:prstGeom prst="rect">
              <a:avLst/>
            </a:prstGeom>
            <a:noFill/>
          </p:spPr>
          <p:txBody>
            <a:bodyPr wrap="square" rtlCol="0">
              <a:spAutoFit/>
            </a:bodyPr>
            <a:lstStyle/>
            <a:p>
              <a:r>
                <a:rPr lang="en-GB" dirty="0" smtClean="0">
                  <a:solidFill>
                    <a:schemeClr val="bg2"/>
                  </a:solidFill>
                </a:rPr>
                <a:t>Bin 2</a:t>
              </a:r>
              <a:endParaRPr lang="en-GB" dirty="0">
                <a:solidFill>
                  <a:schemeClr val="bg2"/>
                </a:solidFill>
              </a:endParaRPr>
            </a:p>
          </p:txBody>
        </p:sp>
      </p:grpSp>
      <p:grpSp>
        <p:nvGrpSpPr>
          <p:cNvPr id="65" name="Groupe 64"/>
          <p:cNvGrpSpPr/>
          <p:nvPr/>
        </p:nvGrpSpPr>
        <p:grpSpPr>
          <a:xfrm>
            <a:off x="6081706" y="1924720"/>
            <a:ext cx="2719954" cy="2405225"/>
            <a:chOff x="6081706" y="1779363"/>
            <a:chExt cx="2719954" cy="2405225"/>
          </a:xfrm>
        </p:grpSpPr>
        <p:grpSp>
          <p:nvGrpSpPr>
            <p:cNvPr id="66" name="Groupe 65"/>
            <p:cNvGrpSpPr/>
            <p:nvPr/>
          </p:nvGrpSpPr>
          <p:grpSpPr>
            <a:xfrm>
              <a:off x="6081706" y="1779363"/>
              <a:ext cx="2719954" cy="1869880"/>
              <a:chOff x="6081706" y="1779363"/>
              <a:chExt cx="2719954" cy="1869880"/>
            </a:xfrm>
          </p:grpSpPr>
          <p:sp>
            <p:nvSpPr>
              <p:cNvPr id="68" name="Rectangle 67"/>
              <p:cNvSpPr/>
              <p:nvPr/>
            </p:nvSpPr>
            <p:spPr>
              <a:xfrm>
                <a:off x="6081706" y="1779363"/>
                <a:ext cx="2719954" cy="186988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69" name="Rectangle 68"/>
              <p:cNvSpPr/>
              <p:nvPr/>
            </p:nvSpPr>
            <p:spPr>
              <a:xfrm>
                <a:off x="8457970" y="2807903"/>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70" name="Rectangle 69"/>
              <p:cNvSpPr/>
              <p:nvPr/>
            </p:nvSpPr>
            <p:spPr>
              <a:xfrm>
                <a:off x="6369738" y="2058793"/>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67" name="ZoneTexte 66"/>
            <p:cNvSpPr txBox="1"/>
            <p:nvPr/>
          </p:nvSpPr>
          <p:spPr>
            <a:xfrm>
              <a:off x="7009635" y="3815256"/>
              <a:ext cx="864096" cy="369332"/>
            </a:xfrm>
            <a:prstGeom prst="rect">
              <a:avLst/>
            </a:prstGeom>
            <a:noFill/>
          </p:spPr>
          <p:txBody>
            <a:bodyPr wrap="square" rtlCol="0">
              <a:spAutoFit/>
            </a:bodyPr>
            <a:lstStyle/>
            <a:p>
              <a:r>
                <a:rPr lang="en-GB" dirty="0" smtClean="0">
                  <a:solidFill>
                    <a:schemeClr val="bg2"/>
                  </a:solidFill>
                </a:rPr>
                <a:t>Bin 3</a:t>
              </a:r>
              <a:endParaRPr lang="en-GB" dirty="0">
                <a:solidFill>
                  <a:schemeClr val="bg2"/>
                </a:solidFill>
              </a:endParaRPr>
            </a:p>
          </p:txBody>
        </p:sp>
      </p:grpSp>
    </p:spTree>
    <p:extLst>
      <p:ext uri="{BB962C8B-B14F-4D97-AF65-F5344CB8AC3E}">
        <p14:creationId xmlns:p14="http://schemas.microsoft.com/office/powerpoint/2010/main" val="389552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Organisationnal</a:t>
            </a:r>
            <a:r>
              <a:rPr lang="fr-FR" dirty="0" smtClean="0"/>
              <a:t> </a:t>
            </a:r>
            <a:r>
              <a:rPr lang="fr-FR" dirty="0" err="1" smtClean="0"/>
              <a:t>constraints</a:t>
            </a:r>
            <a:endParaRPr lang="en-GB" dirty="0"/>
          </a:p>
        </p:txBody>
      </p:sp>
      <p:sp>
        <p:nvSpPr>
          <p:cNvPr id="3" name="Espace réservé du contenu 2"/>
          <p:cNvSpPr>
            <a:spLocks noGrp="1"/>
          </p:cNvSpPr>
          <p:nvPr>
            <p:ph sz="quarter" idx="10"/>
          </p:nvPr>
        </p:nvSpPr>
        <p:spPr/>
        <p:txBody>
          <a:bodyPr/>
          <a:lstStyle/>
          <a:p>
            <a:pPr marL="285750" indent="-285750">
              <a:buFont typeface="Arial" panose="020B0604020202020204" pitchFamily="34" charset="0"/>
              <a:buChar char="•"/>
            </a:pPr>
            <a:r>
              <a:rPr lang="fr-FR" dirty="0" err="1" smtClean="0">
                <a:solidFill>
                  <a:schemeClr val="bg2"/>
                </a:solidFill>
              </a:rPr>
              <a:t>After</a:t>
            </a:r>
            <a:r>
              <a:rPr lang="fr-FR" dirty="0" smtClean="0">
                <a:solidFill>
                  <a:schemeClr val="bg2"/>
                </a:solidFill>
              </a:rPr>
              <a:t> </a:t>
            </a:r>
            <a:r>
              <a:rPr lang="fr-FR" dirty="0" err="1" smtClean="0">
                <a:solidFill>
                  <a:schemeClr val="bg2"/>
                </a:solidFill>
              </a:rPr>
              <a:t>cutting</a:t>
            </a:r>
            <a:r>
              <a:rPr lang="fr-FR" dirty="0" smtClean="0">
                <a:solidFill>
                  <a:schemeClr val="bg2"/>
                </a:solidFill>
              </a:rPr>
              <a:t>, items are put on sillages and </a:t>
            </a:r>
            <a:r>
              <a:rPr lang="fr-FR" dirty="0" err="1" smtClean="0">
                <a:solidFill>
                  <a:schemeClr val="bg2"/>
                </a:solidFill>
              </a:rPr>
              <a:t>send</a:t>
            </a:r>
            <a:r>
              <a:rPr lang="fr-FR" dirty="0" smtClean="0">
                <a:solidFill>
                  <a:schemeClr val="bg2"/>
                </a:solidFill>
              </a:rPr>
              <a:t> to production </a:t>
            </a:r>
            <a:r>
              <a:rPr lang="fr-FR" dirty="0" err="1" smtClean="0">
                <a:solidFill>
                  <a:schemeClr val="bg2"/>
                </a:solidFill>
              </a:rPr>
              <a:t>units</a:t>
            </a:r>
            <a:r>
              <a:rPr lang="fr-FR" dirty="0" smtClean="0">
                <a:solidFill>
                  <a:schemeClr val="bg2"/>
                </a:solidFill>
              </a:rPr>
              <a:t> </a:t>
            </a:r>
            <a:r>
              <a:rPr lang="fr-FR" dirty="0" err="1" smtClean="0">
                <a:solidFill>
                  <a:schemeClr val="bg2"/>
                </a:solidFill>
              </a:rPr>
              <a:t>next</a:t>
            </a:r>
            <a:endParaRPr lang="fr-FR" dirty="0">
              <a:solidFill>
                <a:schemeClr val="bg2"/>
              </a:solidFill>
            </a:endParaRPr>
          </a:p>
          <a:p>
            <a:pPr marL="285750" indent="-285750">
              <a:buFont typeface="Arial" panose="020B0604020202020204" pitchFamily="34" charset="0"/>
              <a:buChar char="•"/>
            </a:pPr>
            <a:endParaRPr lang="fr-FR" dirty="0" smtClean="0">
              <a:solidFill>
                <a:schemeClr val="bg2"/>
              </a:solidFill>
            </a:endParaRPr>
          </a:p>
          <a:p>
            <a:pPr marL="285750" indent="-285750">
              <a:buFont typeface="Arial" panose="020B0604020202020204" pitchFamily="34" charset="0"/>
              <a:buChar char="•"/>
            </a:pPr>
            <a:r>
              <a:rPr lang="fr-FR" dirty="0" err="1" smtClean="0">
                <a:solidFill>
                  <a:schemeClr val="bg2"/>
                </a:solidFill>
              </a:rPr>
              <a:t>They</a:t>
            </a:r>
            <a:r>
              <a:rPr lang="fr-FR" dirty="0" smtClean="0">
                <a:solidFill>
                  <a:schemeClr val="bg2"/>
                </a:solidFill>
              </a:rPr>
              <a:t> have to </a:t>
            </a:r>
            <a:r>
              <a:rPr lang="fr-FR" dirty="0" err="1" smtClean="0">
                <a:solidFill>
                  <a:schemeClr val="bg2"/>
                </a:solidFill>
              </a:rPr>
              <a:t>be</a:t>
            </a:r>
            <a:r>
              <a:rPr lang="fr-FR" dirty="0" smtClean="0">
                <a:solidFill>
                  <a:schemeClr val="bg2"/>
                </a:solidFill>
              </a:rPr>
              <a:t> </a:t>
            </a:r>
            <a:r>
              <a:rPr lang="fr-FR" dirty="0" err="1" smtClean="0">
                <a:solidFill>
                  <a:schemeClr val="bg2"/>
                </a:solidFill>
              </a:rPr>
              <a:t>cut</a:t>
            </a:r>
            <a:r>
              <a:rPr lang="fr-FR" dirty="0" smtClean="0">
                <a:solidFill>
                  <a:schemeClr val="bg2"/>
                </a:solidFill>
              </a:rPr>
              <a:t> in a </a:t>
            </a:r>
            <a:r>
              <a:rPr lang="fr-FR" dirty="0" err="1" smtClean="0">
                <a:solidFill>
                  <a:schemeClr val="bg2"/>
                </a:solidFill>
              </a:rPr>
              <a:t>given</a:t>
            </a:r>
            <a:r>
              <a:rPr lang="fr-FR" dirty="0" smtClean="0">
                <a:solidFill>
                  <a:schemeClr val="bg2"/>
                </a:solidFill>
              </a:rPr>
              <a:t> </a:t>
            </a:r>
            <a:r>
              <a:rPr lang="fr-FR" dirty="0" err="1" smtClean="0">
                <a:solidFill>
                  <a:schemeClr val="bg2"/>
                </a:solidFill>
              </a:rPr>
              <a:t>order</a:t>
            </a:r>
            <a:r>
              <a:rPr lang="fr-FR" dirty="0" smtClean="0">
                <a:solidFill>
                  <a:schemeClr val="bg2"/>
                </a:solidFill>
              </a:rPr>
              <a:t> (a </a:t>
            </a:r>
            <a:r>
              <a:rPr lang="fr-FR" dirty="0" err="1" smtClean="0">
                <a:solidFill>
                  <a:schemeClr val="bg2"/>
                </a:solidFill>
              </a:rPr>
              <a:t>stack</a:t>
            </a:r>
            <a:r>
              <a:rPr lang="fr-FR" dirty="0" smtClean="0">
                <a:solidFill>
                  <a:schemeClr val="bg2"/>
                </a:solidFill>
              </a:rPr>
              <a:t>) to respect production planning</a:t>
            </a: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35</a:t>
            </a:fld>
            <a:endParaRPr lang="fr-FR" dirty="0"/>
          </a:p>
        </p:txBody>
      </p:sp>
      <p:sp>
        <p:nvSpPr>
          <p:cNvPr id="21" name="Rectangle 20"/>
          <p:cNvSpPr/>
          <p:nvPr/>
        </p:nvSpPr>
        <p:spPr>
          <a:xfrm>
            <a:off x="4144060" y="2049326"/>
            <a:ext cx="1669529" cy="67968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1,3</a:t>
            </a:r>
            <a:endParaRPr lang="en-GB" dirty="0">
              <a:solidFill>
                <a:sysClr val="windowText" lastClr="000000"/>
              </a:solidFill>
            </a:endParaRPr>
          </a:p>
        </p:txBody>
      </p:sp>
      <p:sp>
        <p:nvSpPr>
          <p:cNvPr id="23" name="Rectangle 22"/>
          <p:cNvSpPr/>
          <p:nvPr/>
        </p:nvSpPr>
        <p:spPr>
          <a:xfrm>
            <a:off x="6300192" y="2049326"/>
            <a:ext cx="1867124" cy="119612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1,4</a:t>
            </a:r>
            <a:endParaRPr lang="en-GB" dirty="0">
              <a:solidFill>
                <a:sysClr val="windowText" lastClr="000000"/>
              </a:solidFill>
            </a:endParaRPr>
          </a:p>
        </p:txBody>
      </p:sp>
      <p:sp>
        <p:nvSpPr>
          <p:cNvPr id="24" name="Rectangle 23"/>
          <p:cNvSpPr/>
          <p:nvPr/>
        </p:nvSpPr>
        <p:spPr>
          <a:xfrm rot="16200000">
            <a:off x="2981524" y="1815452"/>
            <a:ext cx="475747" cy="96446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ysClr val="windowText" lastClr="000000"/>
                </a:solidFill>
              </a:rPr>
              <a:t>i</a:t>
            </a:r>
            <a:r>
              <a:rPr lang="fr-FR" i="1" baseline="-25000" dirty="0">
                <a:solidFill>
                  <a:sysClr val="windowText" lastClr="000000"/>
                </a:solidFill>
              </a:rPr>
              <a:t>1</a:t>
            </a:r>
            <a:r>
              <a:rPr lang="fr-FR" i="1" baseline="-25000" dirty="0" smtClean="0">
                <a:solidFill>
                  <a:sysClr val="windowText" lastClr="000000"/>
                </a:solidFill>
              </a:rPr>
              <a:t>,2</a:t>
            </a:r>
            <a:endParaRPr lang="en-GB" dirty="0"/>
          </a:p>
        </p:txBody>
      </p:sp>
      <p:sp>
        <p:nvSpPr>
          <p:cNvPr id="27" name="Rectangle 26"/>
          <p:cNvSpPr/>
          <p:nvPr/>
        </p:nvSpPr>
        <p:spPr>
          <a:xfrm>
            <a:off x="4144060" y="2729008"/>
            <a:ext cx="1669529" cy="67968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2,3</a:t>
            </a:r>
            <a:endParaRPr lang="en-GB" dirty="0">
              <a:solidFill>
                <a:sysClr val="windowText" lastClr="000000"/>
              </a:solidFill>
            </a:endParaRPr>
          </a:p>
        </p:txBody>
      </p:sp>
      <p:sp>
        <p:nvSpPr>
          <p:cNvPr id="28" name="Rectangle 27"/>
          <p:cNvSpPr/>
          <p:nvPr/>
        </p:nvSpPr>
        <p:spPr>
          <a:xfrm>
            <a:off x="4144060" y="3413124"/>
            <a:ext cx="1669529" cy="67968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3,3</a:t>
            </a:r>
            <a:endParaRPr lang="en-GB" dirty="0">
              <a:solidFill>
                <a:sysClr val="windowText" lastClr="000000"/>
              </a:solidFill>
            </a:endParaRPr>
          </a:p>
        </p:txBody>
      </p:sp>
      <p:sp>
        <p:nvSpPr>
          <p:cNvPr id="29" name="Rectangle 28"/>
          <p:cNvSpPr/>
          <p:nvPr/>
        </p:nvSpPr>
        <p:spPr>
          <a:xfrm rot="16200000">
            <a:off x="1423305" y="3078933"/>
            <a:ext cx="436963" cy="118903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3,1</a:t>
            </a:r>
            <a:endParaRPr lang="en-GB" dirty="0" smtClean="0">
              <a:solidFill>
                <a:sysClr val="windowText" lastClr="000000"/>
              </a:solidFill>
            </a:endParaRPr>
          </a:p>
        </p:txBody>
      </p:sp>
      <p:sp>
        <p:nvSpPr>
          <p:cNvPr id="30" name="Rectangle 29"/>
          <p:cNvSpPr/>
          <p:nvPr/>
        </p:nvSpPr>
        <p:spPr>
          <a:xfrm rot="5400000">
            <a:off x="1323365" y="1783716"/>
            <a:ext cx="701268" cy="125345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1,1</a:t>
            </a:r>
            <a:endParaRPr lang="en-GB" dirty="0">
              <a:solidFill>
                <a:sysClr val="windowText" lastClr="000000"/>
              </a:solidFill>
            </a:endParaRPr>
          </a:p>
        </p:txBody>
      </p:sp>
      <p:sp>
        <p:nvSpPr>
          <p:cNvPr id="31" name="Rectangle 30"/>
          <p:cNvSpPr/>
          <p:nvPr/>
        </p:nvSpPr>
        <p:spPr>
          <a:xfrm rot="5400000">
            <a:off x="1293303" y="2515046"/>
            <a:ext cx="701268" cy="119333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2,1</a:t>
            </a:r>
            <a:endParaRPr lang="fr-FR" b="0" i="1" baseline="-25000" dirty="0" smtClean="0">
              <a:solidFill>
                <a:sysClr val="windowText" lastClr="000000"/>
              </a:solidFill>
            </a:endParaRPr>
          </a:p>
        </p:txBody>
      </p:sp>
      <p:sp>
        <p:nvSpPr>
          <p:cNvPr id="32" name="Rectangle 31"/>
          <p:cNvSpPr/>
          <p:nvPr/>
        </p:nvSpPr>
        <p:spPr>
          <a:xfrm rot="16200000">
            <a:off x="2902731" y="2369992"/>
            <a:ext cx="475459" cy="80658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2,2</a:t>
            </a:r>
            <a:endParaRPr lang="en-GB" dirty="0">
              <a:solidFill>
                <a:sysClr val="windowText" lastClr="000000"/>
              </a:solidFill>
            </a:endParaRPr>
          </a:p>
        </p:txBody>
      </p:sp>
      <p:sp>
        <p:nvSpPr>
          <p:cNvPr id="5" name="Rectangle 4"/>
          <p:cNvSpPr/>
          <p:nvPr/>
        </p:nvSpPr>
        <p:spPr>
          <a:xfrm>
            <a:off x="1031724" y="4265291"/>
            <a:ext cx="1269004" cy="351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Stack 1</a:t>
            </a:r>
            <a:endParaRPr lang="en-GB" dirty="0">
              <a:solidFill>
                <a:sysClr val="windowText" lastClr="000000"/>
              </a:solidFill>
            </a:endParaRPr>
          </a:p>
        </p:txBody>
      </p:sp>
      <p:sp>
        <p:nvSpPr>
          <p:cNvPr id="15" name="Rectangle 14"/>
          <p:cNvSpPr/>
          <p:nvPr/>
        </p:nvSpPr>
        <p:spPr>
          <a:xfrm>
            <a:off x="2584895" y="4273561"/>
            <a:ext cx="1269004" cy="351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Stack 2</a:t>
            </a:r>
            <a:endParaRPr lang="en-GB" dirty="0">
              <a:solidFill>
                <a:sysClr val="windowText" lastClr="000000"/>
              </a:solidFill>
            </a:endParaRPr>
          </a:p>
        </p:txBody>
      </p:sp>
      <p:sp>
        <p:nvSpPr>
          <p:cNvPr id="16" name="Rectangle 15"/>
          <p:cNvSpPr/>
          <p:nvPr/>
        </p:nvSpPr>
        <p:spPr>
          <a:xfrm>
            <a:off x="4344322" y="4273561"/>
            <a:ext cx="1269004" cy="351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Stack 3</a:t>
            </a:r>
            <a:endParaRPr lang="en-GB" dirty="0">
              <a:solidFill>
                <a:sysClr val="windowText" lastClr="000000"/>
              </a:solidFill>
            </a:endParaRPr>
          </a:p>
        </p:txBody>
      </p:sp>
      <p:sp>
        <p:nvSpPr>
          <p:cNvPr id="17" name="Rectangle 16"/>
          <p:cNvSpPr/>
          <p:nvPr/>
        </p:nvSpPr>
        <p:spPr>
          <a:xfrm>
            <a:off x="6599252" y="4275196"/>
            <a:ext cx="1269004" cy="351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Stack 4</a:t>
            </a:r>
            <a:endParaRPr lang="en-GB" dirty="0">
              <a:solidFill>
                <a:sysClr val="windowText" lastClr="000000"/>
              </a:solidFill>
            </a:endParaRPr>
          </a:p>
        </p:txBody>
      </p:sp>
    </p:spTree>
    <p:extLst>
      <p:ext uri="{BB962C8B-B14F-4D97-AF65-F5344CB8AC3E}">
        <p14:creationId xmlns:p14="http://schemas.microsoft.com/office/powerpoint/2010/main" val="306546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Problem</a:t>
            </a:r>
            <a:endParaRPr lang="en-GB" dirty="0"/>
          </a:p>
        </p:txBody>
      </p:sp>
      <p:sp>
        <p:nvSpPr>
          <p:cNvPr id="3" name="Espace réservé du contenu 2"/>
          <p:cNvSpPr>
            <a:spLocks noGrp="1"/>
          </p:cNvSpPr>
          <p:nvPr>
            <p:ph sz="quarter" idx="10"/>
          </p:nvPr>
        </p:nvSpPr>
        <p:spPr/>
        <p:txBody>
          <a:bodyPr/>
          <a:lstStyle/>
          <a:p>
            <a:endParaRPr lang="en-GB" dirty="0" smtClean="0">
              <a:solidFill>
                <a:schemeClr val="bg2"/>
              </a:solidFill>
            </a:endParaRPr>
          </a:p>
          <a:p>
            <a:endParaRPr lang="en-GB" dirty="0">
              <a:solidFill>
                <a:schemeClr val="bg2"/>
              </a:solidFill>
            </a:endParaRPr>
          </a:p>
          <a:p>
            <a:endParaRPr lang="en-GB" dirty="0" smtClean="0">
              <a:solidFill>
                <a:schemeClr val="bg2"/>
              </a:solidFill>
            </a:endParaRPr>
          </a:p>
          <a:p>
            <a:r>
              <a:rPr lang="en-GB" dirty="0" smtClean="0">
                <a:solidFill>
                  <a:schemeClr val="bg2"/>
                </a:solidFill>
              </a:rPr>
              <a:t>The problem to deal with is a two-dimensional bin-packing problem with :</a:t>
            </a:r>
          </a:p>
          <a:p>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Defects on bins</a:t>
            </a:r>
          </a:p>
          <a:p>
            <a:pPr marL="285750" indent="-285750">
              <a:buFont typeface="Arial" panose="020B0604020202020204" pitchFamily="34" charset="0"/>
              <a:buChar char="•"/>
            </a:pPr>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Order on bins</a:t>
            </a:r>
          </a:p>
          <a:p>
            <a:pPr marL="285750" indent="-285750">
              <a:buFont typeface="Arial" panose="020B0604020202020204" pitchFamily="34" charset="0"/>
              <a:buChar char="•"/>
            </a:pPr>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Order on items</a:t>
            </a:r>
          </a:p>
          <a:p>
            <a:pPr marL="285750" indent="-285750">
              <a:buFont typeface="Arial" panose="020B0604020202020204" pitchFamily="34" charset="0"/>
              <a:buChar char="•"/>
            </a:pPr>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Considering unrestricted 3-stage guillotine cutting patterns with trimming</a:t>
            </a: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36</a:t>
            </a:fld>
            <a:endParaRPr lang="fr-FR" dirty="0"/>
          </a:p>
        </p:txBody>
      </p:sp>
    </p:spTree>
    <p:extLst>
      <p:ext uri="{BB962C8B-B14F-4D97-AF65-F5344CB8AC3E}">
        <p14:creationId xmlns:p14="http://schemas.microsoft.com/office/powerpoint/2010/main" val="27743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321066" y="1881527"/>
            <a:ext cx="2719954" cy="1869880"/>
          </a:xfrm>
          <a:prstGeom prst="rect">
            <a:avLst/>
          </a:prstGeom>
          <a:pattFill prst="dkUpDiag">
            <a:fgClr>
              <a:schemeClr val="tx1">
                <a:lumMod val="75000"/>
              </a:schemeClr>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endParaRPr>
          </a:p>
        </p:txBody>
      </p:sp>
      <p:sp>
        <p:nvSpPr>
          <p:cNvPr id="80" name="Rectangle 79"/>
          <p:cNvSpPr/>
          <p:nvPr/>
        </p:nvSpPr>
        <p:spPr>
          <a:xfrm>
            <a:off x="534875" y="2026884"/>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2770646" y="2026884"/>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p:cNvSpPr>
            <a:spLocks noGrp="1"/>
          </p:cNvSpPr>
          <p:nvPr>
            <p:ph type="title"/>
          </p:nvPr>
        </p:nvSpPr>
        <p:spPr/>
        <p:txBody>
          <a:bodyPr/>
          <a:lstStyle/>
          <a:p>
            <a:r>
              <a:rPr lang="en-GB" dirty="0" smtClean="0"/>
              <a:t>Problem</a:t>
            </a:r>
            <a:endParaRPr lang="en-GB" dirty="0"/>
          </a:p>
        </p:txBody>
      </p:sp>
      <p:sp>
        <p:nvSpPr>
          <p:cNvPr id="3" name="Espace réservé du contenu 2"/>
          <p:cNvSpPr>
            <a:spLocks noGrp="1"/>
          </p:cNvSpPr>
          <p:nvPr>
            <p:ph sz="quarter" idx="10"/>
          </p:nvPr>
        </p:nvSpPr>
        <p:spPr>
          <a:xfrm>
            <a:off x="321066" y="771550"/>
            <a:ext cx="8283382" cy="3816424"/>
          </a:xfrm>
        </p:spPr>
        <p:txBody>
          <a:bodyPr/>
          <a:lstStyle/>
          <a:p>
            <a:r>
              <a:rPr lang="en-GB" dirty="0" smtClean="0">
                <a:solidFill>
                  <a:schemeClr val="bg2"/>
                </a:solidFill>
              </a:rPr>
              <a:t>Find a set of cutting patterns ensuring all constraints and of minimal loss (</a:t>
            </a:r>
            <a:r>
              <a:rPr lang="en-GB" dirty="0">
                <a:solidFill>
                  <a:schemeClr val="bg2"/>
                </a:solidFill>
                <a:sym typeface="Wingdings" panose="05000000000000000000" pitchFamily="2" charset="2"/>
              </a:rPr>
              <a:t>dashed </a:t>
            </a:r>
            <a:r>
              <a:rPr lang="en-GB" dirty="0" smtClean="0">
                <a:solidFill>
                  <a:schemeClr val="bg2"/>
                </a:solidFill>
                <a:sym typeface="Wingdings" panose="05000000000000000000" pitchFamily="2" charset="2"/>
              </a:rPr>
              <a:t>lines</a:t>
            </a:r>
            <a:r>
              <a:rPr lang="en-GB" dirty="0" smtClean="0">
                <a:solidFill>
                  <a:schemeClr val="bg2"/>
                </a:solidFill>
              </a:rPr>
              <a:t>)</a:t>
            </a:r>
          </a:p>
          <a:p>
            <a:endParaRPr lang="en-GB" dirty="0">
              <a:solidFill>
                <a:schemeClr val="bg2"/>
              </a:solidFill>
            </a:endParaRPr>
          </a:p>
          <a:p>
            <a:r>
              <a:rPr lang="en-GB" dirty="0" smtClean="0">
                <a:solidFill>
                  <a:schemeClr val="bg2"/>
                </a:solidFill>
              </a:rPr>
              <a:t>		</a:t>
            </a:r>
            <a:endParaRPr lang="en-GB"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37</a:t>
            </a:fld>
            <a:endParaRPr lang="fr-FR" dirty="0"/>
          </a:p>
        </p:txBody>
      </p:sp>
      <p:sp>
        <p:nvSpPr>
          <p:cNvPr id="34" name="ZoneTexte 33"/>
          <p:cNvSpPr txBox="1"/>
          <p:nvPr/>
        </p:nvSpPr>
        <p:spPr>
          <a:xfrm>
            <a:off x="1248995" y="3917420"/>
            <a:ext cx="864096" cy="369332"/>
          </a:xfrm>
          <a:prstGeom prst="rect">
            <a:avLst/>
          </a:prstGeom>
          <a:noFill/>
        </p:spPr>
        <p:txBody>
          <a:bodyPr wrap="square" rtlCol="0">
            <a:spAutoFit/>
          </a:bodyPr>
          <a:lstStyle/>
          <a:p>
            <a:r>
              <a:rPr lang="en-GB" dirty="0" smtClean="0">
                <a:solidFill>
                  <a:schemeClr val="bg2"/>
                </a:solidFill>
              </a:rPr>
              <a:t>Bin 1</a:t>
            </a:r>
            <a:endParaRPr lang="en-GB" dirty="0">
              <a:solidFill>
                <a:schemeClr val="bg2"/>
              </a:solidFill>
            </a:endParaRPr>
          </a:p>
        </p:txBody>
      </p:sp>
      <p:sp>
        <p:nvSpPr>
          <p:cNvPr id="49" name="Rectangle 48"/>
          <p:cNvSpPr/>
          <p:nvPr/>
        </p:nvSpPr>
        <p:spPr>
          <a:xfrm rot="5400000">
            <a:off x="567099" y="2106782"/>
            <a:ext cx="701268" cy="119333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2,1</a:t>
            </a:r>
            <a:endParaRPr lang="fr-FR" b="0" i="1" baseline="-25000" dirty="0" smtClean="0">
              <a:solidFill>
                <a:sysClr val="windowText" lastClr="000000"/>
              </a:solidFill>
            </a:endParaRPr>
          </a:p>
        </p:txBody>
      </p:sp>
      <p:sp>
        <p:nvSpPr>
          <p:cNvPr id="51" name="Rectangle 50"/>
          <p:cNvSpPr/>
          <p:nvPr/>
        </p:nvSpPr>
        <p:spPr>
          <a:xfrm rot="16200000">
            <a:off x="1818346" y="2593053"/>
            <a:ext cx="475747" cy="96446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ysClr val="windowText" lastClr="000000"/>
                </a:solidFill>
              </a:rPr>
              <a:t>i</a:t>
            </a:r>
            <a:r>
              <a:rPr lang="fr-FR" i="1" baseline="-25000" dirty="0">
                <a:solidFill>
                  <a:sysClr val="windowText" lastClr="000000"/>
                </a:solidFill>
              </a:rPr>
              <a:t>1</a:t>
            </a:r>
            <a:r>
              <a:rPr lang="fr-FR" i="1" baseline="-25000" dirty="0" smtClean="0">
                <a:solidFill>
                  <a:sysClr val="windowText" lastClr="000000"/>
                </a:solidFill>
              </a:rPr>
              <a:t>,2</a:t>
            </a:r>
            <a:endParaRPr lang="en-GB" dirty="0"/>
          </a:p>
        </p:txBody>
      </p:sp>
      <p:sp>
        <p:nvSpPr>
          <p:cNvPr id="53" name="Rectangle 52"/>
          <p:cNvSpPr/>
          <p:nvPr/>
        </p:nvSpPr>
        <p:spPr>
          <a:xfrm rot="5400000">
            <a:off x="596893" y="2778256"/>
            <a:ext cx="701268" cy="125292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1,1</a:t>
            </a:r>
            <a:endParaRPr lang="en-GB" dirty="0">
              <a:solidFill>
                <a:sysClr val="windowText" lastClr="000000"/>
              </a:solidFill>
            </a:endParaRPr>
          </a:p>
        </p:txBody>
      </p:sp>
      <p:grpSp>
        <p:nvGrpSpPr>
          <p:cNvPr id="5" name="Groupe 4"/>
          <p:cNvGrpSpPr/>
          <p:nvPr/>
        </p:nvGrpSpPr>
        <p:grpSpPr>
          <a:xfrm>
            <a:off x="3201386" y="1879726"/>
            <a:ext cx="2719954" cy="2407026"/>
            <a:chOff x="3201386" y="1879726"/>
            <a:chExt cx="2719954" cy="2407026"/>
          </a:xfrm>
        </p:grpSpPr>
        <p:sp>
          <p:nvSpPr>
            <p:cNvPr id="39" name="Rectangle 38"/>
            <p:cNvSpPr/>
            <p:nvPr/>
          </p:nvSpPr>
          <p:spPr>
            <a:xfrm>
              <a:off x="3201386" y="1881527"/>
              <a:ext cx="2719954" cy="1869880"/>
            </a:xfrm>
            <a:prstGeom prst="rect">
              <a:avLst/>
            </a:prstGeom>
            <a:pattFill prst="dkUpDiag">
              <a:fgClr>
                <a:schemeClr val="tx1">
                  <a:lumMod val="75000"/>
                </a:schemeClr>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ZoneTexte 39"/>
            <p:cNvSpPr txBox="1"/>
            <p:nvPr/>
          </p:nvSpPr>
          <p:spPr>
            <a:xfrm>
              <a:off x="4129315" y="3917420"/>
              <a:ext cx="864096" cy="369332"/>
            </a:xfrm>
            <a:prstGeom prst="rect">
              <a:avLst/>
            </a:prstGeom>
            <a:noFill/>
          </p:spPr>
          <p:txBody>
            <a:bodyPr wrap="square" rtlCol="0">
              <a:spAutoFit/>
            </a:bodyPr>
            <a:lstStyle/>
            <a:p>
              <a:r>
                <a:rPr lang="en-GB" dirty="0" smtClean="0">
                  <a:solidFill>
                    <a:schemeClr val="bg2"/>
                  </a:solidFill>
                </a:rPr>
                <a:t>Bin 2</a:t>
              </a:r>
              <a:endParaRPr lang="en-GB" dirty="0">
                <a:solidFill>
                  <a:schemeClr val="bg2"/>
                </a:solidFill>
              </a:endParaRPr>
            </a:p>
          </p:txBody>
        </p:sp>
        <p:sp>
          <p:nvSpPr>
            <p:cNvPr id="48" name="Rectangle 47"/>
            <p:cNvSpPr/>
            <p:nvPr/>
          </p:nvSpPr>
          <p:spPr>
            <a:xfrm rot="16200000">
              <a:off x="2706462" y="2576801"/>
              <a:ext cx="1669529" cy="67968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1,3</a:t>
              </a:r>
              <a:endParaRPr lang="en-GB" dirty="0">
                <a:solidFill>
                  <a:sysClr val="windowText" lastClr="000000"/>
                </a:solidFill>
              </a:endParaRPr>
            </a:p>
          </p:txBody>
        </p:sp>
        <p:sp>
          <p:nvSpPr>
            <p:cNvPr id="50" name="Rectangle 49"/>
            <p:cNvSpPr/>
            <p:nvPr/>
          </p:nvSpPr>
          <p:spPr>
            <a:xfrm>
              <a:off x="3881068" y="2559408"/>
              <a:ext cx="1867124" cy="119612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1,4</a:t>
              </a:r>
              <a:endParaRPr lang="en-GB" dirty="0">
                <a:solidFill>
                  <a:sysClr val="windowText" lastClr="000000"/>
                </a:solidFill>
              </a:endParaRPr>
            </a:p>
          </p:txBody>
        </p:sp>
        <p:sp>
          <p:nvSpPr>
            <p:cNvPr id="54" name="Rectangle 53"/>
            <p:cNvSpPr/>
            <p:nvPr/>
          </p:nvSpPr>
          <p:spPr>
            <a:xfrm>
              <a:off x="3881068" y="1879726"/>
              <a:ext cx="1669529" cy="67968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2,3</a:t>
              </a:r>
              <a:endParaRPr lang="en-GB" dirty="0">
                <a:solidFill>
                  <a:sysClr val="windowText" lastClr="000000"/>
                </a:solidFill>
              </a:endParaRPr>
            </a:p>
          </p:txBody>
        </p:sp>
      </p:grpSp>
      <p:sp>
        <p:nvSpPr>
          <p:cNvPr id="57" name="Rectangle 56"/>
          <p:cNvSpPr/>
          <p:nvPr/>
        </p:nvSpPr>
        <p:spPr>
          <a:xfrm rot="16200000">
            <a:off x="1950024" y="2939317"/>
            <a:ext cx="436963" cy="118903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3,1</a:t>
            </a:r>
            <a:endParaRPr lang="en-GB" dirty="0" smtClean="0">
              <a:solidFill>
                <a:sysClr val="windowText" lastClr="000000"/>
              </a:solidFill>
            </a:endParaRPr>
          </a:p>
        </p:txBody>
      </p:sp>
      <p:sp>
        <p:nvSpPr>
          <p:cNvPr id="59" name="Rectangle 58"/>
          <p:cNvSpPr/>
          <p:nvPr/>
        </p:nvSpPr>
        <p:spPr>
          <a:xfrm rot="16200000">
            <a:off x="1739553" y="2196386"/>
            <a:ext cx="475459" cy="80658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2,2</a:t>
            </a:r>
            <a:endParaRPr lang="en-GB" dirty="0">
              <a:solidFill>
                <a:sysClr val="windowText" lastClr="000000"/>
              </a:solidFill>
            </a:endParaRPr>
          </a:p>
        </p:txBody>
      </p:sp>
      <p:sp>
        <p:nvSpPr>
          <p:cNvPr id="75" name="Rectangle 74"/>
          <p:cNvSpPr/>
          <p:nvPr/>
        </p:nvSpPr>
        <p:spPr>
          <a:xfrm>
            <a:off x="7751235" y="1881527"/>
            <a:ext cx="1050425" cy="187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e 6"/>
          <p:cNvGrpSpPr/>
          <p:nvPr/>
        </p:nvGrpSpPr>
        <p:grpSpPr>
          <a:xfrm>
            <a:off x="6081706" y="1707654"/>
            <a:ext cx="2719954" cy="2579098"/>
            <a:chOff x="6081706" y="1707654"/>
            <a:chExt cx="2719954" cy="2579098"/>
          </a:xfrm>
        </p:grpSpPr>
        <p:grpSp>
          <p:nvGrpSpPr>
            <p:cNvPr id="6" name="Groupe 5"/>
            <p:cNvGrpSpPr/>
            <p:nvPr/>
          </p:nvGrpSpPr>
          <p:grpSpPr>
            <a:xfrm>
              <a:off x="6081706" y="1881527"/>
              <a:ext cx="2719954" cy="2405225"/>
              <a:chOff x="6081706" y="1881527"/>
              <a:chExt cx="2719954" cy="2405225"/>
            </a:xfrm>
          </p:grpSpPr>
          <p:sp>
            <p:nvSpPr>
              <p:cNvPr id="72" name="Rectangle 71"/>
              <p:cNvSpPr/>
              <p:nvPr/>
            </p:nvSpPr>
            <p:spPr>
              <a:xfrm>
                <a:off x="6081706" y="1881527"/>
                <a:ext cx="2719954" cy="186988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8457970" y="2910067"/>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ZoneTexte 70"/>
              <p:cNvSpPr txBox="1"/>
              <p:nvPr/>
            </p:nvSpPr>
            <p:spPr>
              <a:xfrm>
                <a:off x="7009635" y="3917420"/>
                <a:ext cx="864096" cy="369332"/>
              </a:xfrm>
              <a:prstGeom prst="rect">
                <a:avLst/>
              </a:prstGeom>
              <a:noFill/>
            </p:spPr>
            <p:txBody>
              <a:bodyPr wrap="square" rtlCol="0">
                <a:spAutoFit/>
              </a:bodyPr>
              <a:lstStyle/>
              <a:p>
                <a:r>
                  <a:rPr lang="en-GB" dirty="0" smtClean="0">
                    <a:solidFill>
                      <a:schemeClr val="bg2"/>
                    </a:solidFill>
                  </a:rPr>
                  <a:t>Bin 3</a:t>
                </a:r>
                <a:endParaRPr lang="en-GB" dirty="0">
                  <a:solidFill>
                    <a:schemeClr val="bg2"/>
                  </a:solidFill>
                </a:endParaRPr>
              </a:p>
            </p:txBody>
          </p:sp>
          <p:sp>
            <p:nvSpPr>
              <p:cNvPr id="55" name="Rectangle 54"/>
              <p:cNvSpPr/>
              <p:nvPr/>
            </p:nvSpPr>
            <p:spPr>
              <a:xfrm>
                <a:off x="6081706" y="3071725"/>
                <a:ext cx="1669529" cy="67968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3,3</a:t>
                </a:r>
                <a:endParaRPr lang="en-GB" dirty="0">
                  <a:solidFill>
                    <a:sysClr val="windowText" lastClr="000000"/>
                  </a:solidFill>
                </a:endParaRPr>
              </a:p>
            </p:txBody>
          </p:sp>
          <p:sp>
            <p:nvSpPr>
              <p:cNvPr id="77" name="Rectangle 76"/>
              <p:cNvSpPr/>
              <p:nvPr/>
            </p:nvSpPr>
            <p:spPr>
              <a:xfrm>
                <a:off x="6081706" y="1881527"/>
                <a:ext cx="1669529" cy="1195558"/>
              </a:xfrm>
              <a:prstGeom prst="rect">
                <a:avLst/>
              </a:prstGeom>
              <a:pattFill prst="dkUpDiag">
                <a:fgClr>
                  <a:schemeClr val="tx1">
                    <a:lumMod val="75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6369738" y="2160957"/>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2" name="Connecteur droit 81"/>
            <p:cNvCxnSpPr/>
            <p:nvPr/>
          </p:nvCxnSpPr>
          <p:spPr>
            <a:xfrm>
              <a:off x="7751113" y="1707654"/>
              <a:ext cx="1" cy="2166228"/>
            </a:xfrm>
            <a:prstGeom prst="line">
              <a:avLst/>
            </a:prstGeom>
            <a:ln>
              <a:solidFill>
                <a:schemeClr val="accent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944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Problem</a:t>
            </a:r>
            <a:endParaRPr lang="en-GB" dirty="0"/>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38</a:t>
            </a:fld>
            <a:endParaRPr lang="fr-FR" dirty="0"/>
          </a:p>
        </p:txBody>
      </p:sp>
      <p:sp>
        <p:nvSpPr>
          <p:cNvPr id="8" name="Rectangle 7"/>
          <p:cNvSpPr/>
          <p:nvPr/>
        </p:nvSpPr>
        <p:spPr>
          <a:xfrm>
            <a:off x="324948" y="1875061"/>
            <a:ext cx="2719954" cy="1869880"/>
          </a:xfrm>
          <a:prstGeom prst="rect">
            <a:avLst/>
          </a:prstGeom>
          <a:pattFill prst="dkUpDiag">
            <a:fgClr>
              <a:schemeClr val="tx1">
                <a:lumMod val="75000"/>
              </a:schemeClr>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endParaRPr>
          </a:p>
        </p:txBody>
      </p:sp>
      <p:sp>
        <p:nvSpPr>
          <p:cNvPr id="9" name="Rectangle 8"/>
          <p:cNvSpPr/>
          <p:nvPr/>
        </p:nvSpPr>
        <p:spPr>
          <a:xfrm>
            <a:off x="538757" y="2020418"/>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774528" y="2020418"/>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ZoneTexte 6"/>
          <p:cNvSpPr txBox="1"/>
          <p:nvPr/>
        </p:nvSpPr>
        <p:spPr>
          <a:xfrm>
            <a:off x="1252877" y="3910954"/>
            <a:ext cx="864096" cy="369332"/>
          </a:xfrm>
          <a:prstGeom prst="rect">
            <a:avLst/>
          </a:prstGeom>
          <a:noFill/>
        </p:spPr>
        <p:txBody>
          <a:bodyPr wrap="square" rtlCol="0">
            <a:spAutoFit/>
          </a:bodyPr>
          <a:lstStyle/>
          <a:p>
            <a:r>
              <a:rPr lang="en-GB" dirty="0" smtClean="0">
                <a:solidFill>
                  <a:schemeClr val="bg2"/>
                </a:solidFill>
              </a:rPr>
              <a:t>Bin 1</a:t>
            </a:r>
            <a:endParaRPr lang="en-GB" dirty="0">
              <a:solidFill>
                <a:schemeClr val="bg2"/>
              </a:solidFill>
            </a:endParaRPr>
          </a:p>
        </p:txBody>
      </p:sp>
      <p:sp>
        <p:nvSpPr>
          <p:cNvPr id="29" name="Rectangle 28"/>
          <p:cNvSpPr/>
          <p:nvPr/>
        </p:nvSpPr>
        <p:spPr>
          <a:xfrm rot="16200000">
            <a:off x="1242905" y="2210276"/>
            <a:ext cx="1867124" cy="119612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1,4</a:t>
            </a:r>
            <a:endParaRPr lang="en-GB" dirty="0">
              <a:solidFill>
                <a:sysClr val="windowText" lastClr="000000"/>
              </a:solidFill>
            </a:endParaRPr>
          </a:p>
        </p:txBody>
      </p:sp>
      <p:sp>
        <p:nvSpPr>
          <p:cNvPr id="32" name="Rectangle 31"/>
          <p:cNvSpPr/>
          <p:nvPr/>
        </p:nvSpPr>
        <p:spPr>
          <a:xfrm rot="5400000">
            <a:off x="601043" y="2763440"/>
            <a:ext cx="701268" cy="125345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i="1" baseline="30000" dirty="0" smtClean="0">
                <a:solidFill>
                  <a:schemeClr val="bg2"/>
                </a:solidFill>
              </a:rPr>
              <a:t>i</a:t>
            </a:r>
            <a:r>
              <a:rPr lang="fr-FR" i="1" baseline="-25000" dirty="0" smtClean="0">
                <a:solidFill>
                  <a:schemeClr val="bg2"/>
                </a:solidFill>
              </a:rPr>
              <a:t>1,1</a:t>
            </a:r>
            <a:endParaRPr lang="en-GB" dirty="0">
              <a:solidFill>
                <a:schemeClr val="bg2"/>
              </a:solidFill>
            </a:endParaRPr>
          </a:p>
        </p:txBody>
      </p:sp>
      <p:grpSp>
        <p:nvGrpSpPr>
          <p:cNvPr id="3" name="Groupe 2"/>
          <p:cNvGrpSpPr/>
          <p:nvPr/>
        </p:nvGrpSpPr>
        <p:grpSpPr>
          <a:xfrm>
            <a:off x="3205268" y="1875061"/>
            <a:ext cx="2719954" cy="2405225"/>
            <a:chOff x="3205268" y="1875061"/>
            <a:chExt cx="2719954" cy="2405225"/>
          </a:xfrm>
        </p:grpSpPr>
        <p:sp>
          <p:nvSpPr>
            <p:cNvPr id="13" name="Rectangle 12"/>
            <p:cNvSpPr/>
            <p:nvPr/>
          </p:nvSpPr>
          <p:spPr>
            <a:xfrm>
              <a:off x="3205268" y="1875061"/>
              <a:ext cx="2719954" cy="1869880"/>
            </a:xfrm>
            <a:prstGeom prst="rect">
              <a:avLst/>
            </a:prstGeom>
            <a:pattFill prst="dkUpDiag">
              <a:fgClr>
                <a:schemeClr val="tx1">
                  <a:lumMod val="75000"/>
                </a:schemeClr>
              </a:fgClr>
              <a:bgClr>
                <a:schemeClr val="bg1"/>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ZoneTexte 13"/>
            <p:cNvSpPr txBox="1"/>
            <p:nvPr/>
          </p:nvSpPr>
          <p:spPr>
            <a:xfrm>
              <a:off x="4133197" y="3910954"/>
              <a:ext cx="864096" cy="369332"/>
            </a:xfrm>
            <a:prstGeom prst="rect">
              <a:avLst/>
            </a:prstGeom>
            <a:noFill/>
          </p:spPr>
          <p:txBody>
            <a:bodyPr wrap="square" rtlCol="0">
              <a:spAutoFit/>
            </a:bodyPr>
            <a:lstStyle/>
            <a:p>
              <a:r>
                <a:rPr lang="en-GB" dirty="0" smtClean="0">
                  <a:solidFill>
                    <a:schemeClr val="bg2"/>
                  </a:solidFill>
                </a:rPr>
                <a:t>Bin 2</a:t>
              </a:r>
              <a:endParaRPr lang="en-GB" dirty="0">
                <a:solidFill>
                  <a:schemeClr val="bg2"/>
                </a:solidFill>
              </a:endParaRPr>
            </a:p>
          </p:txBody>
        </p:sp>
        <p:sp>
          <p:nvSpPr>
            <p:cNvPr id="26" name="Rectangle 25"/>
            <p:cNvSpPr/>
            <p:nvPr/>
          </p:nvSpPr>
          <p:spPr>
            <a:xfrm rot="16200000">
              <a:off x="2710344" y="2570335"/>
              <a:ext cx="1669529" cy="67968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1,3</a:t>
              </a:r>
              <a:endParaRPr lang="en-GB" dirty="0">
                <a:solidFill>
                  <a:sysClr val="windowText" lastClr="000000"/>
                </a:solidFill>
              </a:endParaRPr>
            </a:p>
          </p:txBody>
        </p:sp>
        <p:sp>
          <p:nvSpPr>
            <p:cNvPr id="30" name="Rectangle 29"/>
            <p:cNvSpPr/>
            <p:nvPr/>
          </p:nvSpPr>
          <p:spPr>
            <a:xfrm rot="16200000">
              <a:off x="4129309" y="3025123"/>
              <a:ext cx="475747" cy="96446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chemeClr val="bg2"/>
                  </a:solidFill>
                </a:rPr>
                <a:t>i</a:t>
              </a:r>
              <a:r>
                <a:rPr lang="fr-FR" i="1" baseline="-25000" dirty="0">
                  <a:solidFill>
                    <a:schemeClr val="bg2"/>
                  </a:solidFill>
                </a:rPr>
                <a:t>1</a:t>
              </a:r>
              <a:r>
                <a:rPr lang="fr-FR" i="1" baseline="-25000" dirty="0" smtClean="0">
                  <a:solidFill>
                    <a:schemeClr val="bg2"/>
                  </a:solidFill>
                </a:rPr>
                <a:t>,2</a:t>
              </a:r>
              <a:endParaRPr lang="en-GB" dirty="0">
                <a:solidFill>
                  <a:schemeClr val="bg2"/>
                </a:solidFill>
              </a:endParaRPr>
            </a:p>
          </p:txBody>
        </p:sp>
        <p:sp>
          <p:nvSpPr>
            <p:cNvPr id="31" name="Rectangle 30"/>
            <p:cNvSpPr/>
            <p:nvPr/>
          </p:nvSpPr>
          <p:spPr>
            <a:xfrm rot="16200000">
              <a:off x="5014980" y="3103916"/>
              <a:ext cx="475459" cy="80658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i="1" baseline="30000" dirty="0" smtClean="0">
                  <a:solidFill>
                    <a:schemeClr val="bg2"/>
                  </a:solidFill>
                </a:rPr>
                <a:t>i</a:t>
              </a:r>
              <a:r>
                <a:rPr lang="fr-FR" i="1" baseline="-25000" dirty="0" smtClean="0">
                  <a:solidFill>
                    <a:schemeClr val="bg2"/>
                  </a:solidFill>
                </a:rPr>
                <a:t>2,2</a:t>
              </a:r>
              <a:endParaRPr lang="en-GB" dirty="0">
                <a:solidFill>
                  <a:schemeClr val="bg2"/>
                </a:solidFill>
              </a:endParaRPr>
            </a:p>
          </p:txBody>
        </p:sp>
        <p:sp>
          <p:nvSpPr>
            <p:cNvPr id="33" name="Rectangle 32"/>
            <p:cNvSpPr/>
            <p:nvPr/>
          </p:nvSpPr>
          <p:spPr>
            <a:xfrm>
              <a:off x="3884950" y="2589799"/>
              <a:ext cx="1669529" cy="67968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baseline="30000" dirty="0" smtClean="0">
                  <a:solidFill>
                    <a:schemeClr val="bg2"/>
                  </a:solidFill>
                </a:rPr>
                <a:t>i</a:t>
              </a:r>
              <a:r>
                <a:rPr lang="fr-FR" i="1" baseline="-25000" dirty="0" smtClean="0">
                  <a:solidFill>
                    <a:schemeClr val="bg2"/>
                  </a:solidFill>
                </a:rPr>
                <a:t>2,3</a:t>
              </a:r>
              <a:endParaRPr lang="en-GB" dirty="0">
                <a:solidFill>
                  <a:schemeClr val="bg2"/>
                </a:solidFill>
              </a:endParaRPr>
            </a:p>
          </p:txBody>
        </p:sp>
        <p:sp>
          <p:nvSpPr>
            <p:cNvPr id="34" name="Rectangle 33"/>
            <p:cNvSpPr/>
            <p:nvPr/>
          </p:nvSpPr>
          <p:spPr>
            <a:xfrm>
              <a:off x="3884949" y="1910117"/>
              <a:ext cx="1669529" cy="67968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3,3</a:t>
              </a:r>
              <a:endParaRPr lang="en-GB" dirty="0">
                <a:solidFill>
                  <a:sysClr val="windowText" lastClr="000000"/>
                </a:solidFill>
              </a:endParaRPr>
            </a:p>
          </p:txBody>
        </p:sp>
      </p:grpSp>
      <p:sp>
        <p:nvSpPr>
          <p:cNvPr id="36" name="Rectangle 35"/>
          <p:cNvSpPr/>
          <p:nvPr/>
        </p:nvSpPr>
        <p:spPr>
          <a:xfrm rot="5400000">
            <a:off x="570981" y="2100316"/>
            <a:ext cx="701268" cy="119333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i="1" baseline="30000" dirty="0" smtClean="0">
                <a:solidFill>
                  <a:sysClr val="windowText" lastClr="000000"/>
                </a:solidFill>
              </a:rPr>
              <a:t>i</a:t>
            </a:r>
            <a:r>
              <a:rPr lang="fr-FR" i="1" baseline="-25000" dirty="0" smtClean="0">
                <a:solidFill>
                  <a:sysClr val="windowText" lastClr="000000"/>
                </a:solidFill>
              </a:rPr>
              <a:t>2,1</a:t>
            </a:r>
            <a:endParaRPr lang="fr-FR" b="0" i="1" baseline="-25000" dirty="0" smtClean="0">
              <a:solidFill>
                <a:sysClr val="windowText" lastClr="000000"/>
              </a:solidFill>
            </a:endParaRPr>
          </a:p>
        </p:txBody>
      </p:sp>
      <p:grpSp>
        <p:nvGrpSpPr>
          <p:cNvPr id="11" name="Groupe 10"/>
          <p:cNvGrpSpPr/>
          <p:nvPr/>
        </p:nvGrpSpPr>
        <p:grpSpPr>
          <a:xfrm>
            <a:off x="6080673" y="1707654"/>
            <a:ext cx="2724869" cy="2572632"/>
            <a:chOff x="6080673" y="1707654"/>
            <a:chExt cx="2724869" cy="2572632"/>
          </a:xfrm>
        </p:grpSpPr>
        <p:grpSp>
          <p:nvGrpSpPr>
            <p:cNvPr id="6" name="Groupe 5"/>
            <p:cNvGrpSpPr/>
            <p:nvPr/>
          </p:nvGrpSpPr>
          <p:grpSpPr>
            <a:xfrm>
              <a:off x="6080673" y="1707654"/>
              <a:ext cx="2724869" cy="2572632"/>
              <a:chOff x="6080673" y="1707654"/>
              <a:chExt cx="2724869" cy="2572632"/>
            </a:xfrm>
          </p:grpSpPr>
          <p:sp>
            <p:nvSpPr>
              <p:cNvPr id="18" name="Rectangle 17"/>
              <p:cNvSpPr/>
              <p:nvPr/>
            </p:nvSpPr>
            <p:spPr>
              <a:xfrm>
                <a:off x="6085588" y="1867172"/>
                <a:ext cx="2719954" cy="186988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461852" y="2882805"/>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ZoneTexte 16"/>
              <p:cNvSpPr txBox="1"/>
              <p:nvPr/>
            </p:nvSpPr>
            <p:spPr>
              <a:xfrm>
                <a:off x="7013517" y="3910954"/>
                <a:ext cx="864096" cy="369332"/>
              </a:xfrm>
              <a:prstGeom prst="rect">
                <a:avLst/>
              </a:prstGeom>
              <a:noFill/>
            </p:spPr>
            <p:txBody>
              <a:bodyPr wrap="square" rtlCol="0">
                <a:spAutoFit/>
              </a:bodyPr>
              <a:lstStyle/>
              <a:p>
                <a:r>
                  <a:rPr lang="en-GB" dirty="0" smtClean="0">
                    <a:solidFill>
                      <a:schemeClr val="bg2"/>
                    </a:solidFill>
                  </a:rPr>
                  <a:t>Bin 3</a:t>
                </a:r>
                <a:endParaRPr lang="en-GB" dirty="0">
                  <a:solidFill>
                    <a:schemeClr val="bg2"/>
                  </a:solidFill>
                </a:endParaRPr>
              </a:p>
            </p:txBody>
          </p:sp>
          <p:sp>
            <p:nvSpPr>
              <p:cNvPr id="24" name="Rectangle 23"/>
              <p:cNvSpPr/>
              <p:nvPr/>
            </p:nvSpPr>
            <p:spPr>
              <a:xfrm>
                <a:off x="6080673" y="2541701"/>
                <a:ext cx="436963" cy="118903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baseline="30000" dirty="0" smtClean="0">
                    <a:solidFill>
                      <a:schemeClr val="bg2"/>
                    </a:solidFill>
                  </a:rPr>
                  <a:t>i</a:t>
                </a:r>
                <a:r>
                  <a:rPr lang="fr-FR" i="1" baseline="-25000" dirty="0" smtClean="0">
                    <a:solidFill>
                      <a:schemeClr val="bg2"/>
                    </a:solidFill>
                  </a:rPr>
                  <a:t>3,1</a:t>
                </a:r>
                <a:endParaRPr lang="en-GB" dirty="0" smtClean="0">
                  <a:solidFill>
                    <a:schemeClr val="bg2"/>
                  </a:solidFill>
                </a:endParaRPr>
              </a:p>
            </p:txBody>
          </p:sp>
          <p:cxnSp>
            <p:nvCxnSpPr>
              <p:cNvPr id="37" name="Connecteur droit 36"/>
              <p:cNvCxnSpPr/>
              <p:nvPr/>
            </p:nvCxnSpPr>
            <p:spPr>
              <a:xfrm>
                <a:off x="6517636" y="1707654"/>
                <a:ext cx="1" cy="2166228"/>
              </a:xfrm>
              <a:prstGeom prst="line">
                <a:avLst/>
              </a:prstGeom>
              <a:ln>
                <a:solidFill>
                  <a:schemeClr val="accent6"/>
                </a:solidFill>
              </a:ln>
            </p:spPr>
            <p:style>
              <a:lnRef idx="2">
                <a:schemeClr val="dk1"/>
              </a:lnRef>
              <a:fillRef idx="0">
                <a:schemeClr val="dk1"/>
              </a:fillRef>
              <a:effectRef idx="1">
                <a:schemeClr val="dk1"/>
              </a:effectRef>
              <a:fontRef idx="minor">
                <a:schemeClr val="tx1"/>
              </a:fontRef>
            </p:style>
          </p:cxnSp>
          <p:sp>
            <p:nvSpPr>
              <p:cNvPr id="39" name="Rectangle 38"/>
              <p:cNvSpPr/>
              <p:nvPr/>
            </p:nvSpPr>
            <p:spPr>
              <a:xfrm>
                <a:off x="6085588" y="1867171"/>
                <a:ext cx="432049" cy="674529"/>
              </a:xfrm>
              <a:prstGeom prst="rect">
                <a:avLst/>
              </a:prstGeom>
              <a:pattFill prst="dkUpDiag">
                <a:fgClr>
                  <a:schemeClr val="tx1">
                    <a:lumMod val="75000"/>
                  </a:schemeClr>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p:cNvSpPr/>
            <p:nvPr/>
          </p:nvSpPr>
          <p:spPr>
            <a:xfrm>
              <a:off x="6373620" y="2133695"/>
              <a:ext cx="144016" cy="144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Espace réservé du contenu 2"/>
          <p:cNvSpPr>
            <a:spLocks noGrp="1"/>
          </p:cNvSpPr>
          <p:nvPr>
            <p:ph sz="quarter" idx="10"/>
          </p:nvPr>
        </p:nvSpPr>
        <p:spPr>
          <a:xfrm>
            <a:off x="321066" y="771550"/>
            <a:ext cx="8283382" cy="3816424"/>
          </a:xfrm>
        </p:spPr>
        <p:txBody>
          <a:bodyPr/>
          <a:lstStyle/>
          <a:p>
            <a:r>
              <a:rPr lang="en-GB" dirty="0" smtClean="0">
                <a:solidFill>
                  <a:schemeClr val="bg2"/>
                </a:solidFill>
              </a:rPr>
              <a:t>Find a set of cutting patterns ensuring all constraints and of minimal loss (</a:t>
            </a:r>
            <a:r>
              <a:rPr lang="en-GB" dirty="0">
                <a:solidFill>
                  <a:schemeClr val="bg2"/>
                </a:solidFill>
                <a:sym typeface="Wingdings" panose="05000000000000000000" pitchFamily="2" charset="2"/>
              </a:rPr>
              <a:t>dashed </a:t>
            </a:r>
            <a:r>
              <a:rPr lang="en-GB" dirty="0" smtClean="0">
                <a:solidFill>
                  <a:schemeClr val="bg2"/>
                </a:solidFill>
                <a:sym typeface="Wingdings" panose="05000000000000000000" pitchFamily="2" charset="2"/>
              </a:rPr>
              <a:t>lines</a:t>
            </a:r>
            <a:r>
              <a:rPr lang="en-GB" dirty="0" smtClean="0">
                <a:solidFill>
                  <a:schemeClr val="bg2"/>
                </a:solidFill>
              </a:rPr>
              <a:t>)</a:t>
            </a:r>
          </a:p>
          <a:p>
            <a:endParaRPr lang="en-GB" dirty="0">
              <a:solidFill>
                <a:schemeClr val="bg2"/>
              </a:solidFill>
            </a:endParaRPr>
          </a:p>
          <a:p>
            <a:r>
              <a:rPr lang="en-GB" dirty="0" smtClean="0">
                <a:solidFill>
                  <a:schemeClr val="bg2"/>
                </a:solidFill>
              </a:rPr>
              <a:t>		</a:t>
            </a:r>
            <a:endParaRPr lang="en-GB" dirty="0">
              <a:solidFill>
                <a:schemeClr val="bg2"/>
              </a:solidFill>
            </a:endParaRPr>
          </a:p>
        </p:txBody>
      </p:sp>
    </p:spTree>
    <p:extLst>
      <p:ext uri="{BB962C8B-B14F-4D97-AF65-F5344CB8AC3E}">
        <p14:creationId xmlns:p14="http://schemas.microsoft.com/office/powerpoint/2010/main" val="391643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Problem size</a:t>
            </a:r>
            <a:endParaRPr lang="en-GB" dirty="0"/>
          </a:p>
        </p:txBody>
      </p:sp>
      <p:sp>
        <p:nvSpPr>
          <p:cNvPr id="3" name="Espace réservé du contenu 2"/>
          <p:cNvSpPr>
            <a:spLocks noGrp="1"/>
          </p:cNvSpPr>
          <p:nvPr>
            <p:ph sz="quarter" idx="10"/>
          </p:nvPr>
        </p:nvSpPr>
        <p:spPr/>
        <p:txBody>
          <a:bodyPr/>
          <a:lstStyle/>
          <a:p>
            <a:endParaRPr lang="en-GB" dirty="0" smtClean="0">
              <a:solidFill>
                <a:schemeClr val="bg2"/>
              </a:solidFill>
            </a:endParaRPr>
          </a:p>
          <a:p>
            <a:endParaRPr lang="en-GB" dirty="0">
              <a:solidFill>
                <a:schemeClr val="bg2"/>
              </a:solidFill>
            </a:endParaRPr>
          </a:p>
          <a:p>
            <a:endParaRPr lang="en-GB" dirty="0" smtClean="0">
              <a:solidFill>
                <a:schemeClr val="bg2"/>
              </a:solidFill>
            </a:endParaRPr>
          </a:p>
          <a:p>
            <a:endParaRPr lang="en-GB" dirty="0" smtClean="0">
              <a:solidFill>
                <a:schemeClr val="bg2"/>
              </a:solidFill>
            </a:endParaRPr>
          </a:p>
          <a:p>
            <a:endParaRPr lang="en-GB" dirty="0" smtClean="0">
              <a:solidFill>
                <a:schemeClr val="bg2"/>
              </a:solidFill>
            </a:endParaRPr>
          </a:p>
          <a:p>
            <a:r>
              <a:rPr lang="en-GB" dirty="0" smtClean="0">
                <a:solidFill>
                  <a:schemeClr val="bg2"/>
                </a:solidFill>
              </a:rPr>
              <a:t>A typical problem instance is composed of :</a:t>
            </a:r>
          </a:p>
          <a:p>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A set of bins of size (3m x 6m) with defects (</a:t>
            </a:r>
            <a:r>
              <a:rPr lang="en-GB" altLang="fr-FR" dirty="0">
                <a:solidFill>
                  <a:schemeClr val="bg2"/>
                </a:solidFill>
              </a:rPr>
              <a:t>≈</a:t>
            </a:r>
            <a:r>
              <a:rPr lang="en-GB" dirty="0" smtClean="0">
                <a:solidFill>
                  <a:schemeClr val="bg2"/>
                </a:solidFill>
              </a:rPr>
              <a:t> 3 defects per bin)</a:t>
            </a:r>
          </a:p>
          <a:p>
            <a:pPr marL="285750" indent="-285750">
              <a:buFont typeface="Arial" panose="020B0604020202020204" pitchFamily="34" charset="0"/>
              <a:buChar char="•"/>
            </a:pPr>
            <a:endParaRPr lang="en-GB" dirty="0" smtClean="0">
              <a:solidFill>
                <a:schemeClr val="bg2"/>
              </a:solidFill>
            </a:endParaRPr>
          </a:p>
          <a:p>
            <a:pPr marL="285750" indent="-285750">
              <a:buFont typeface="Arial" panose="020B0604020202020204" pitchFamily="34" charset="0"/>
              <a:buChar char="•"/>
            </a:pPr>
            <a:r>
              <a:rPr lang="en-GB" altLang="fr-FR" dirty="0">
                <a:solidFill>
                  <a:schemeClr val="bg2"/>
                </a:solidFill>
              </a:rPr>
              <a:t>≈</a:t>
            </a:r>
            <a:r>
              <a:rPr lang="en-GB" dirty="0" smtClean="0">
                <a:solidFill>
                  <a:schemeClr val="bg2"/>
                </a:solidFill>
              </a:rPr>
              <a:t> 300 items to cut and </a:t>
            </a:r>
            <a:r>
              <a:rPr lang="en-GB" altLang="fr-FR" dirty="0">
                <a:solidFill>
                  <a:schemeClr val="bg2"/>
                </a:solidFill>
              </a:rPr>
              <a:t>≈ </a:t>
            </a:r>
            <a:r>
              <a:rPr lang="en-GB" dirty="0" smtClean="0">
                <a:solidFill>
                  <a:schemeClr val="bg2"/>
                </a:solidFill>
              </a:rPr>
              <a:t>22 item stacks</a:t>
            </a: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39</a:t>
            </a:fld>
            <a:endParaRPr lang="fr-FR" dirty="0"/>
          </a:p>
        </p:txBody>
      </p:sp>
    </p:spTree>
    <p:extLst>
      <p:ext uri="{BB962C8B-B14F-4D97-AF65-F5344CB8AC3E}">
        <p14:creationId xmlns:p14="http://schemas.microsoft.com/office/powerpoint/2010/main" val="212407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19965" y="1171031"/>
            <a:ext cx="1617357" cy="738664"/>
          </a:xfrm>
          <a:prstGeom prst="rect">
            <a:avLst/>
          </a:prstGeom>
          <a:noFill/>
          <a:ln>
            <a:noFill/>
          </a:ln>
        </p:spPr>
        <p:txBody>
          <a:bodyPr wrap="square" rtlCol="0">
            <a:spAutoFit/>
          </a:bodyPr>
          <a:lstStyle/>
          <a:p>
            <a:pPr algn="r"/>
            <a:r>
              <a:rPr lang="fr-FR" sz="1400" b="1" dirty="0" smtClean="0">
                <a:solidFill>
                  <a:schemeClr val="accent2"/>
                </a:solidFill>
                <a:latin typeface="Calibri" panose="020F0502020204030204" pitchFamily="34" charset="0"/>
                <a:cs typeface="Calibri" panose="020F0502020204030204" pitchFamily="34" charset="0"/>
              </a:rPr>
              <a:t>2016 net sales</a:t>
            </a:r>
            <a:endParaRPr lang="fr-FR" sz="1400" b="1" dirty="0">
              <a:solidFill>
                <a:schemeClr val="accent2"/>
              </a:solidFill>
              <a:latin typeface="Calibri" panose="020F0502020204030204" pitchFamily="34" charset="0"/>
              <a:cs typeface="Calibri" panose="020F0502020204030204" pitchFamily="34" charset="0"/>
            </a:endParaRPr>
          </a:p>
          <a:p>
            <a:pPr algn="r"/>
            <a:r>
              <a:rPr lang="fr-FR" sz="2800" b="1" dirty="0" smtClean="0">
                <a:solidFill>
                  <a:schemeClr val="accent2"/>
                </a:solidFill>
                <a:latin typeface="Calibri" panose="020F0502020204030204" pitchFamily="34" charset="0"/>
                <a:cs typeface="Calibri" panose="020F0502020204030204" pitchFamily="34" charset="0"/>
              </a:rPr>
              <a:t>€39.1</a:t>
            </a:r>
            <a:r>
              <a:rPr lang="fr-FR" sz="1200" b="1" dirty="0" smtClean="0">
                <a:solidFill>
                  <a:schemeClr val="accent2"/>
                </a:solidFill>
                <a:latin typeface="Calibri" panose="020F0502020204030204" pitchFamily="34" charset="0"/>
                <a:cs typeface="Calibri" panose="020F0502020204030204" pitchFamily="34" charset="0"/>
              </a:rPr>
              <a:t> BN</a:t>
            </a:r>
          </a:p>
        </p:txBody>
      </p:sp>
      <p:sp>
        <p:nvSpPr>
          <p:cNvPr id="2" name="Titre 1"/>
          <p:cNvSpPr>
            <a:spLocks noGrp="1"/>
          </p:cNvSpPr>
          <p:nvPr>
            <p:ph type="title"/>
          </p:nvPr>
        </p:nvSpPr>
        <p:spPr/>
        <p:txBody>
          <a:bodyPr/>
          <a:lstStyle/>
          <a:p>
            <a:r>
              <a:rPr lang="fr-FR" dirty="0" smtClean="0"/>
              <a:t>Key figures</a:t>
            </a:r>
            <a:endParaRPr lang="fr-FR" dirty="0">
              <a:solidFill>
                <a:schemeClr val="accent2"/>
              </a:solidFill>
            </a:endParaRPr>
          </a:p>
        </p:txBody>
      </p:sp>
      <p:sp>
        <p:nvSpPr>
          <p:cNvPr id="3" name="Espace réservé du numéro de diapositive 2"/>
          <p:cNvSpPr>
            <a:spLocks noGrp="1"/>
          </p:cNvSpPr>
          <p:nvPr>
            <p:ph type="sldNum" sz="quarter" idx="12"/>
          </p:nvPr>
        </p:nvSpPr>
        <p:spPr/>
        <p:txBody>
          <a:bodyPr/>
          <a:lstStyle/>
          <a:p>
            <a:fld id="{ABCFBC9E-2200-46F0-9D19-9915AEC796D7}" type="slidenum">
              <a:rPr lang="fr-FR" smtClean="0"/>
              <a:t>4</a:t>
            </a:fld>
            <a:endParaRPr lang="fr-FR"/>
          </a:p>
        </p:txBody>
      </p:sp>
      <p:sp>
        <p:nvSpPr>
          <p:cNvPr id="6" name="ZoneTexte 5"/>
          <p:cNvSpPr txBox="1"/>
          <p:nvPr/>
        </p:nvSpPr>
        <p:spPr>
          <a:xfrm>
            <a:off x="1251004" y="1981192"/>
            <a:ext cx="1167819" cy="738664"/>
          </a:xfrm>
          <a:prstGeom prst="rect">
            <a:avLst/>
          </a:prstGeom>
          <a:noFill/>
        </p:spPr>
        <p:txBody>
          <a:bodyPr wrap="none" rtlCol="0">
            <a:spAutoFit/>
          </a:bodyPr>
          <a:lstStyle/>
          <a:p>
            <a:pPr algn="r"/>
            <a:r>
              <a:rPr lang="fr-FR" sz="1400" b="1" dirty="0" err="1" smtClean="0">
                <a:solidFill>
                  <a:schemeClr val="accent1"/>
                </a:solidFill>
                <a:latin typeface="Calibri" panose="020F0502020204030204" pitchFamily="34" charset="0"/>
                <a:cs typeface="Calibri" panose="020F0502020204030204" pitchFamily="34" charset="0"/>
              </a:rPr>
              <a:t>Present</a:t>
            </a:r>
            <a:r>
              <a:rPr lang="fr-FR" sz="1400" b="1" dirty="0" smtClean="0">
                <a:solidFill>
                  <a:schemeClr val="accent1"/>
                </a:solidFill>
                <a:latin typeface="Calibri" panose="020F0502020204030204" pitchFamily="34" charset="0"/>
                <a:cs typeface="Calibri" panose="020F0502020204030204" pitchFamily="34" charset="0"/>
              </a:rPr>
              <a:t> in</a:t>
            </a:r>
            <a:endParaRPr lang="fr-FR" sz="1400" b="1" dirty="0">
              <a:solidFill>
                <a:schemeClr val="accent1"/>
              </a:solidFill>
              <a:latin typeface="Calibri" panose="020F0502020204030204" pitchFamily="34" charset="0"/>
              <a:cs typeface="Calibri" panose="020F0502020204030204" pitchFamily="34" charset="0"/>
            </a:endParaRPr>
          </a:p>
          <a:p>
            <a:pPr algn="r"/>
            <a:r>
              <a:rPr lang="fr-FR" sz="2800" b="1" dirty="0" smtClean="0">
                <a:solidFill>
                  <a:schemeClr val="accent1"/>
                </a:solidFill>
                <a:latin typeface="Calibri" panose="020F0502020204030204" pitchFamily="34" charset="0"/>
                <a:cs typeface="Calibri" panose="020F0502020204030204" pitchFamily="34" charset="0"/>
              </a:rPr>
              <a:t>67</a:t>
            </a:r>
            <a:r>
              <a:rPr lang="fr-FR" sz="1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cs typeface="Calibri" panose="020F0502020204030204" pitchFamily="34" charset="0"/>
              </a:rPr>
              <a:t> </a:t>
            </a:r>
            <a:r>
              <a:rPr lang="fr-FR" sz="1200" dirty="0" smtClean="0">
                <a:solidFill>
                  <a:schemeClr val="bg2"/>
                </a:solidFill>
                <a:latin typeface="Calibri" panose="020F0502020204030204" pitchFamily="34" charset="0"/>
                <a:cs typeface="Calibri" panose="020F0502020204030204" pitchFamily="34" charset="0"/>
              </a:rPr>
              <a:t>countries</a:t>
            </a:r>
            <a:endParaRPr lang="fr-FR" sz="1200" dirty="0">
              <a:solidFill>
                <a:schemeClr val="bg2"/>
              </a:solidFill>
              <a:latin typeface="Calibri" panose="020F0502020204030204" pitchFamily="34" charset="0"/>
              <a:cs typeface="Calibri" panose="020F0502020204030204" pitchFamily="34" charset="0"/>
            </a:endParaRPr>
          </a:p>
        </p:txBody>
      </p:sp>
      <p:sp>
        <p:nvSpPr>
          <p:cNvPr id="40" name="Rectangle 39"/>
          <p:cNvSpPr/>
          <p:nvPr/>
        </p:nvSpPr>
        <p:spPr>
          <a:xfrm>
            <a:off x="4544535" y="3590084"/>
            <a:ext cx="2683130" cy="923330"/>
          </a:xfrm>
          <a:prstGeom prst="rect">
            <a:avLst/>
          </a:prstGeom>
        </p:spPr>
        <p:txBody>
          <a:bodyPr wrap="square">
            <a:spAutoFit/>
          </a:bodyPr>
          <a:lstStyle/>
          <a:p>
            <a:pPr algn="r">
              <a:spcBef>
                <a:spcPts val="900"/>
              </a:spcBef>
              <a:tabLst>
                <a:tab pos="469106" algn="l"/>
              </a:tabLst>
            </a:pPr>
            <a:r>
              <a:rPr lang="fr-FR" sz="1200" dirty="0" smtClean="0">
                <a:solidFill>
                  <a:schemeClr val="bg2"/>
                </a:solidFill>
                <a:latin typeface="Calibri" panose="020F0502020204030204" pitchFamily="34" charset="0"/>
                <a:cs typeface="Calibri" panose="020F0502020204030204" pitchFamily="34" charset="0"/>
              </a:rPr>
              <a:t>One of the top</a:t>
            </a:r>
            <a:r>
              <a:rPr lang="fr-FR" sz="2800" b="1" dirty="0" smtClean="0">
                <a:solidFill>
                  <a:schemeClr val="accent4"/>
                </a:solidFill>
                <a:latin typeface="Calibri" panose="020F0502020204030204" pitchFamily="34" charset="0"/>
                <a:cs typeface="Calibri" panose="020F0502020204030204" pitchFamily="34" charset="0"/>
              </a:rPr>
              <a:t>100</a:t>
            </a:r>
            <a:r>
              <a:rPr lang="fr-FR" sz="1400" dirty="0" smtClean="0">
                <a:latin typeface="Calibri" panose="020F0502020204030204" pitchFamily="34" charset="0"/>
                <a:cs typeface="Calibri" panose="020F0502020204030204" pitchFamily="34" charset="0"/>
              </a:rPr>
              <a:t> </a:t>
            </a:r>
            <a:r>
              <a:rPr lang="fr-FR" sz="1400" b="1" dirty="0" err="1" smtClean="0">
                <a:solidFill>
                  <a:schemeClr val="accent4"/>
                </a:solidFill>
                <a:latin typeface="Calibri" panose="020F0502020204030204" pitchFamily="34" charset="0"/>
                <a:cs typeface="Calibri" panose="020F0502020204030204" pitchFamily="34" charset="0"/>
              </a:rPr>
              <a:t>industrial</a:t>
            </a:r>
            <a:r>
              <a:rPr lang="fr-FR" sz="1400" b="1" dirty="0" smtClean="0">
                <a:solidFill>
                  <a:schemeClr val="accent4"/>
                </a:solidFill>
                <a:latin typeface="Calibri" panose="020F0502020204030204" pitchFamily="34" charset="0"/>
                <a:cs typeface="Calibri" panose="020F0502020204030204" pitchFamily="34" charset="0"/>
              </a:rPr>
              <a:t> groups</a:t>
            </a:r>
            <a:r>
              <a:rPr lang="fr-FR" sz="1200" b="1" dirty="0" smtClean="0">
                <a:solidFill>
                  <a:schemeClr val="accent1"/>
                </a:solidFill>
                <a:latin typeface="Calibri" panose="020F0502020204030204" pitchFamily="34" charset="0"/>
                <a:cs typeface="Calibri" panose="020F0502020204030204" pitchFamily="34" charset="0"/>
              </a:rPr>
              <a:t> </a:t>
            </a:r>
            <a:r>
              <a:rPr lang="fr-FR" sz="1200" dirty="0" smtClean="0">
                <a:solidFill>
                  <a:schemeClr val="bg2"/>
                </a:solidFill>
                <a:latin typeface="Calibri" panose="020F0502020204030204" pitchFamily="34" charset="0"/>
                <a:cs typeface="Calibri" panose="020F0502020204030204" pitchFamily="34" charset="0"/>
              </a:rPr>
              <a:t>in the world </a:t>
            </a:r>
            <a:r>
              <a:rPr lang="fr-FR" sz="1200" dirty="0" err="1" smtClean="0">
                <a:solidFill>
                  <a:schemeClr val="bg2"/>
                </a:solidFill>
                <a:latin typeface="Calibri" panose="020F0502020204030204" pitchFamily="34" charset="0"/>
                <a:cs typeface="Calibri" panose="020F0502020204030204" pitchFamily="34" charset="0"/>
              </a:rPr>
              <a:t>with</a:t>
            </a:r>
            <a:r>
              <a:rPr lang="fr-FR" sz="1200" dirty="0" smtClean="0">
                <a:solidFill>
                  <a:schemeClr val="bg2"/>
                </a:solidFill>
                <a:latin typeface="Calibri" panose="020F0502020204030204" pitchFamily="34" charset="0"/>
                <a:cs typeface="Calibri" panose="020F0502020204030204" pitchFamily="34" charset="0"/>
              </a:rPr>
              <a:t> </a:t>
            </a:r>
            <a:r>
              <a:rPr lang="fr-FR" sz="1200" dirty="0" err="1" smtClean="0">
                <a:solidFill>
                  <a:schemeClr val="bg2"/>
                </a:solidFill>
                <a:latin typeface="Calibri" panose="020F0502020204030204" pitchFamily="34" charset="0"/>
                <a:cs typeface="Calibri" panose="020F0502020204030204" pitchFamily="34" charset="0"/>
              </a:rPr>
              <a:t>around</a:t>
            </a:r>
            <a:r>
              <a:rPr lang="fr-FR" sz="1200" dirty="0" smtClean="0">
                <a:solidFill>
                  <a:schemeClr val="bg2"/>
                </a:solidFill>
                <a:latin typeface="Calibri" panose="020F0502020204030204" pitchFamily="34" charset="0"/>
                <a:cs typeface="Calibri" panose="020F0502020204030204" pitchFamily="34" charset="0"/>
              </a:rPr>
              <a:t> </a:t>
            </a:r>
            <a:r>
              <a:rPr lang="fr-FR" sz="1200" b="1" dirty="0">
                <a:solidFill>
                  <a:schemeClr val="accent4"/>
                </a:solidFill>
                <a:latin typeface="Calibri" panose="020F0502020204030204" pitchFamily="34" charset="0"/>
                <a:cs typeface="Calibri" panose="020F0502020204030204" pitchFamily="34" charset="0"/>
              </a:rPr>
              <a:t>950</a:t>
            </a:r>
            <a:r>
              <a:rPr lang="fr-FR" sz="1200" dirty="0">
                <a:solidFill>
                  <a:schemeClr val="accent4"/>
                </a:solidFill>
                <a:latin typeface="Calibri" panose="020F0502020204030204" pitchFamily="34" charset="0"/>
                <a:cs typeface="Calibri" panose="020F0502020204030204" pitchFamily="34" charset="0"/>
              </a:rPr>
              <a:t> </a:t>
            </a:r>
            <a:r>
              <a:rPr lang="fr-FR" sz="1200" dirty="0" smtClean="0">
                <a:solidFill>
                  <a:schemeClr val="bg2"/>
                </a:solidFill>
                <a:latin typeface="Calibri" panose="020F0502020204030204" pitchFamily="34" charset="0"/>
                <a:cs typeface="Calibri" panose="020F0502020204030204" pitchFamily="34" charset="0"/>
              </a:rPr>
              <a:t>production sites </a:t>
            </a:r>
            <a:endParaRPr lang="fr-FR" sz="1200" dirty="0">
              <a:solidFill>
                <a:schemeClr val="bg2"/>
              </a:solidFill>
              <a:latin typeface="Calibri" panose="020F0502020204030204" pitchFamily="34" charset="0"/>
              <a:cs typeface="Calibri" panose="020F0502020204030204" pitchFamily="34" charset="0"/>
            </a:endParaRPr>
          </a:p>
        </p:txBody>
      </p:sp>
      <p:sp>
        <p:nvSpPr>
          <p:cNvPr id="24" name="ZoneTexte 23"/>
          <p:cNvSpPr txBox="1"/>
          <p:nvPr/>
        </p:nvSpPr>
        <p:spPr>
          <a:xfrm>
            <a:off x="4017332" y="1171031"/>
            <a:ext cx="3644717" cy="1015663"/>
          </a:xfrm>
          <a:prstGeom prst="rect">
            <a:avLst/>
          </a:prstGeom>
          <a:noFill/>
          <a:ln>
            <a:noFill/>
          </a:ln>
        </p:spPr>
        <p:txBody>
          <a:bodyPr wrap="square" rtlCol="0">
            <a:spAutoFit/>
          </a:bodyPr>
          <a:lstStyle/>
          <a:p>
            <a:pPr algn="r"/>
            <a:r>
              <a:rPr lang="fr-FR" sz="1200" dirty="0" smtClean="0">
                <a:solidFill>
                  <a:schemeClr val="bg2"/>
                </a:solidFill>
                <a:latin typeface="Calibri" panose="020F0502020204030204" pitchFamily="34" charset="0"/>
                <a:cs typeface="Calibri" panose="020F0502020204030204" pitchFamily="34" charset="0"/>
              </a:rPr>
              <a:t>More than</a:t>
            </a:r>
            <a:r>
              <a:rPr lang="fr-FR" sz="2800" b="1" dirty="0" smtClean="0">
                <a:solidFill>
                  <a:schemeClr val="accent3"/>
                </a:solidFill>
                <a:latin typeface="Calibri" panose="020F0502020204030204" pitchFamily="34" charset="0"/>
                <a:cs typeface="Calibri" panose="020F0502020204030204" pitchFamily="34" charset="0"/>
              </a:rPr>
              <a:t>170,000</a:t>
            </a:r>
            <a:r>
              <a:rPr lang="fr-FR" sz="1400" b="1" dirty="0" smtClean="0">
                <a:solidFill>
                  <a:schemeClr val="accent3"/>
                </a:solidFill>
                <a:latin typeface="Calibri" panose="020F0502020204030204" pitchFamily="34" charset="0"/>
                <a:cs typeface="Calibri" panose="020F0502020204030204" pitchFamily="34" charset="0"/>
              </a:rPr>
              <a:t> </a:t>
            </a:r>
            <a:r>
              <a:rPr lang="fr-FR" sz="1400" b="1" dirty="0" err="1" smtClean="0">
                <a:solidFill>
                  <a:schemeClr val="accent3"/>
                </a:solidFill>
                <a:latin typeface="Calibri" panose="020F0502020204030204" pitchFamily="34" charset="0"/>
                <a:cs typeface="Calibri" panose="020F0502020204030204" pitchFamily="34" charset="0"/>
              </a:rPr>
              <a:t>employees</a:t>
            </a:r>
            <a:endParaRPr lang="fr-FR" sz="1400" b="1" dirty="0">
              <a:solidFill>
                <a:schemeClr val="accent3"/>
              </a:solidFill>
              <a:latin typeface="Calibri" panose="020F0502020204030204" pitchFamily="34" charset="0"/>
              <a:cs typeface="Calibri" panose="020F0502020204030204" pitchFamily="34" charset="0"/>
            </a:endParaRPr>
          </a:p>
          <a:p>
            <a:pPr algn="r">
              <a:lnSpc>
                <a:spcPct val="80000"/>
              </a:lnSpc>
            </a:pPr>
            <a:r>
              <a:rPr lang="fr-FR" sz="1200" dirty="0">
                <a:solidFill>
                  <a:schemeClr val="bg2"/>
                </a:solidFill>
                <a:latin typeface="Calibri" panose="020F0502020204030204" pitchFamily="34" charset="0"/>
                <a:cs typeface="Calibri" panose="020F0502020204030204" pitchFamily="34" charset="0"/>
              </a:rPr>
              <a:t>a</a:t>
            </a:r>
            <a:r>
              <a:rPr lang="fr-FR" sz="1200" dirty="0" smtClean="0">
                <a:solidFill>
                  <a:schemeClr val="bg2"/>
                </a:solidFill>
                <a:latin typeface="Calibri" panose="020F0502020204030204" pitchFamily="34" charset="0"/>
                <a:cs typeface="Calibri" panose="020F0502020204030204" pitchFamily="34" charset="0"/>
              </a:rPr>
              <a:t>nd</a:t>
            </a:r>
            <a:r>
              <a:rPr lang="fr-FR" sz="1200" dirty="0" smtClean="0">
                <a:latin typeface="Calibri" panose="020F0502020204030204" pitchFamily="34" charset="0"/>
                <a:cs typeface="Calibri" panose="020F0502020204030204" pitchFamily="34" charset="0"/>
              </a:rPr>
              <a:t> </a:t>
            </a:r>
            <a:r>
              <a:rPr lang="fr-FR" sz="2800" b="1" dirty="0" smtClean="0">
                <a:solidFill>
                  <a:schemeClr val="accent3"/>
                </a:solidFill>
                <a:latin typeface="Calibri" panose="020F0502020204030204" pitchFamily="34" charset="0"/>
                <a:cs typeface="Calibri" panose="020F0502020204030204" pitchFamily="34" charset="0"/>
              </a:rPr>
              <a:t>100+ </a:t>
            </a:r>
            <a:r>
              <a:rPr lang="fr-FR" sz="1400" b="1" dirty="0" err="1" smtClean="0">
                <a:solidFill>
                  <a:schemeClr val="accent3"/>
                </a:solidFill>
                <a:latin typeface="Calibri" panose="020F0502020204030204" pitchFamily="34" charset="0"/>
                <a:cs typeface="Calibri" panose="020F0502020204030204" pitchFamily="34" charset="0"/>
              </a:rPr>
              <a:t>nationalities</a:t>
            </a:r>
            <a:r>
              <a:rPr lang="fr-FR" sz="1400" b="1" dirty="0">
                <a:solidFill>
                  <a:schemeClr val="accent3"/>
                </a:solidFill>
                <a:latin typeface="Calibri" panose="020F0502020204030204" pitchFamily="34" charset="0"/>
                <a:cs typeface="Calibri" panose="020F0502020204030204" pitchFamily="34" charset="0"/>
              </a:rPr>
              <a:t/>
            </a:r>
            <a:br>
              <a:rPr lang="fr-FR" sz="1400" b="1" dirty="0">
                <a:solidFill>
                  <a:schemeClr val="accent3"/>
                </a:solidFill>
                <a:latin typeface="Calibri" panose="020F0502020204030204" pitchFamily="34" charset="0"/>
                <a:cs typeface="Calibri" panose="020F0502020204030204" pitchFamily="34" charset="0"/>
              </a:rPr>
            </a:br>
            <a:r>
              <a:rPr lang="fr-FR" sz="1200" dirty="0" err="1" smtClean="0">
                <a:solidFill>
                  <a:schemeClr val="bg2"/>
                </a:solidFill>
                <a:latin typeface="Calibri" panose="020F0502020204030204" pitchFamily="34" charset="0"/>
                <a:cs typeface="Calibri" panose="020F0502020204030204" pitchFamily="34" charset="0"/>
              </a:rPr>
              <a:t>represented</a:t>
            </a:r>
            <a:endParaRPr lang="fr-FR" sz="1400" dirty="0">
              <a:solidFill>
                <a:schemeClr val="bg2"/>
              </a:solidFill>
              <a:latin typeface="Calibri" panose="020F0502020204030204" pitchFamily="34" charset="0"/>
              <a:cs typeface="Calibri" panose="020F0502020204030204" pitchFamily="34" charset="0"/>
            </a:endParaRPr>
          </a:p>
        </p:txBody>
      </p:sp>
      <p:sp>
        <p:nvSpPr>
          <p:cNvPr id="26" name="ZoneTexte 25"/>
          <p:cNvSpPr txBox="1"/>
          <p:nvPr/>
        </p:nvSpPr>
        <p:spPr>
          <a:xfrm>
            <a:off x="6489251" y="2651181"/>
            <a:ext cx="1506246" cy="738664"/>
          </a:xfrm>
          <a:prstGeom prst="rect">
            <a:avLst/>
          </a:prstGeom>
          <a:noFill/>
        </p:spPr>
        <p:txBody>
          <a:bodyPr wrap="none" rtlCol="0">
            <a:spAutoFit/>
          </a:bodyPr>
          <a:lstStyle/>
          <a:p>
            <a:r>
              <a:rPr lang="fr-FR" sz="1200" dirty="0" err="1" smtClean="0">
                <a:solidFill>
                  <a:schemeClr val="bg2"/>
                </a:solidFill>
                <a:latin typeface="Calibri" panose="020F0502020204030204" pitchFamily="34" charset="0"/>
                <a:cs typeface="Calibri" panose="020F0502020204030204" pitchFamily="34" charset="0"/>
              </a:rPr>
              <a:t>Around</a:t>
            </a:r>
            <a:r>
              <a:rPr lang="fr-FR" sz="1200" dirty="0" smtClean="0">
                <a:solidFill>
                  <a:schemeClr val="bg2"/>
                </a:solidFill>
                <a:latin typeface="Calibri" panose="020F0502020204030204" pitchFamily="34" charset="0"/>
                <a:cs typeface="Calibri" panose="020F0502020204030204" pitchFamily="34" charset="0"/>
              </a:rPr>
              <a:t> </a:t>
            </a:r>
            <a:r>
              <a:rPr lang="fr-FR" sz="2800" b="1" dirty="0" smtClean="0">
                <a:solidFill>
                  <a:schemeClr val="accent2"/>
                </a:solidFill>
                <a:latin typeface="Calibri" panose="020F0502020204030204" pitchFamily="34" charset="0"/>
                <a:cs typeface="Calibri" panose="020F0502020204030204" pitchFamily="34" charset="0"/>
              </a:rPr>
              <a:t>4,100</a:t>
            </a:r>
            <a:r>
              <a:rPr lang="fr-FR" sz="2800" dirty="0">
                <a:ln w="10160">
                  <a:solidFill>
                    <a:schemeClr val="accent3"/>
                  </a:solidFill>
                  <a:prstDash val="solid"/>
                </a:ln>
                <a:solidFill>
                  <a:srgbClr val="FFFFFF"/>
                </a:solidFill>
                <a:effectLst>
                  <a:outerShdw blurRad="38100" dist="32000" dir="5400000" algn="tl">
                    <a:srgbClr val="000000">
                      <a:alpha val="30000"/>
                    </a:srgbClr>
                  </a:outerShdw>
                </a:effectLst>
                <a:latin typeface="Calibri" panose="020F0502020204030204" pitchFamily="34" charset="0"/>
                <a:cs typeface="Calibri" panose="020F0502020204030204" pitchFamily="34" charset="0"/>
              </a:rPr>
              <a:t/>
            </a:r>
            <a:br>
              <a:rPr lang="fr-FR" sz="2800" dirty="0">
                <a:ln w="10160">
                  <a:solidFill>
                    <a:schemeClr val="accent3"/>
                  </a:solidFill>
                  <a:prstDash val="solid"/>
                </a:ln>
                <a:solidFill>
                  <a:srgbClr val="FFFFFF"/>
                </a:solidFill>
                <a:effectLst>
                  <a:outerShdw blurRad="38100" dist="32000" dir="5400000" algn="tl">
                    <a:srgbClr val="000000">
                      <a:alpha val="30000"/>
                    </a:srgbClr>
                  </a:outerShdw>
                </a:effectLst>
                <a:latin typeface="Calibri" panose="020F0502020204030204" pitchFamily="34" charset="0"/>
                <a:cs typeface="Calibri" panose="020F0502020204030204" pitchFamily="34" charset="0"/>
              </a:rPr>
            </a:br>
            <a:r>
              <a:rPr lang="fr-FR" sz="1400" b="1" dirty="0" smtClean="0">
                <a:solidFill>
                  <a:schemeClr val="accent2"/>
                </a:solidFill>
                <a:latin typeface="Calibri" panose="020F0502020204030204" pitchFamily="34" charset="0"/>
                <a:cs typeface="Calibri" panose="020F0502020204030204" pitchFamily="34" charset="0"/>
              </a:rPr>
              <a:t>sales </a:t>
            </a:r>
            <a:r>
              <a:rPr lang="fr-FR" sz="1400" b="1" dirty="0" err="1" smtClean="0">
                <a:solidFill>
                  <a:schemeClr val="accent2"/>
                </a:solidFill>
                <a:latin typeface="Calibri" panose="020F0502020204030204" pitchFamily="34" charset="0"/>
                <a:cs typeface="Calibri" panose="020F0502020204030204" pitchFamily="34" charset="0"/>
              </a:rPr>
              <a:t>outlets</a:t>
            </a:r>
            <a:endParaRPr lang="fr-FR" sz="1400" b="1" dirty="0">
              <a:solidFill>
                <a:schemeClr val="accent2"/>
              </a:solidFill>
              <a:latin typeface="Calibri" panose="020F0502020204030204" pitchFamily="34" charset="0"/>
              <a:cs typeface="Calibri" panose="020F0502020204030204" pitchFamily="34" charset="0"/>
            </a:endParaRP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4309" y="2061091"/>
            <a:ext cx="2535382" cy="1112398"/>
          </a:xfrm>
          <a:prstGeom prst="rect">
            <a:avLst/>
          </a:prstGeom>
        </p:spPr>
      </p:pic>
      <p:sp>
        <p:nvSpPr>
          <p:cNvPr id="11" name="ZoneTexte 10"/>
          <p:cNvSpPr txBox="1"/>
          <p:nvPr/>
        </p:nvSpPr>
        <p:spPr>
          <a:xfrm>
            <a:off x="2490347" y="4032782"/>
            <a:ext cx="2054188" cy="707886"/>
          </a:xfrm>
          <a:prstGeom prst="rect">
            <a:avLst/>
          </a:prstGeom>
          <a:noFill/>
          <a:ln>
            <a:noFill/>
          </a:ln>
        </p:spPr>
        <p:txBody>
          <a:bodyPr wrap="square" rtlCol="0">
            <a:spAutoFit/>
          </a:bodyPr>
          <a:lstStyle/>
          <a:p>
            <a:pPr algn="r"/>
            <a:r>
              <a:rPr lang="fr-FR" sz="1200" dirty="0" err="1" smtClean="0">
                <a:solidFill>
                  <a:schemeClr val="bg2"/>
                </a:solidFill>
                <a:latin typeface="Calibri" panose="020F0502020204030204" pitchFamily="34" charset="0"/>
                <a:cs typeface="Calibri" panose="020F0502020204030204" pitchFamily="34" charset="0"/>
              </a:rPr>
              <a:t>Created</a:t>
            </a:r>
            <a:r>
              <a:rPr lang="fr-FR" sz="1200" dirty="0" smtClean="0">
                <a:solidFill>
                  <a:schemeClr val="bg2"/>
                </a:solidFill>
                <a:latin typeface="Calibri" panose="020F0502020204030204" pitchFamily="34" charset="0"/>
                <a:cs typeface="Calibri" panose="020F0502020204030204" pitchFamily="34" charset="0"/>
              </a:rPr>
              <a:t> more </a:t>
            </a:r>
            <a:r>
              <a:rPr lang="fr-FR" sz="1200" dirty="0" err="1" smtClean="0">
                <a:solidFill>
                  <a:schemeClr val="bg2"/>
                </a:solidFill>
                <a:latin typeface="Calibri" panose="020F0502020204030204" pitchFamily="34" charset="0"/>
                <a:cs typeface="Calibri" panose="020F0502020204030204" pitchFamily="34" charset="0"/>
              </a:rPr>
              <a:t>than</a:t>
            </a:r>
            <a:r>
              <a:rPr lang="fr-FR" sz="1200" dirty="0" smtClean="0">
                <a:solidFill>
                  <a:schemeClr val="bg2"/>
                </a:solidFill>
                <a:latin typeface="Calibri" panose="020F0502020204030204" pitchFamily="34" charset="0"/>
                <a:cs typeface="Calibri" panose="020F0502020204030204" pitchFamily="34" charset="0"/>
              </a:rPr>
              <a:t> </a:t>
            </a:r>
          </a:p>
          <a:p>
            <a:pPr algn="r"/>
            <a:r>
              <a:rPr lang="fr-FR" sz="2800" b="1" dirty="0" smtClean="0">
                <a:solidFill>
                  <a:schemeClr val="accent3"/>
                </a:solidFill>
                <a:latin typeface="Calibri" panose="020F0502020204030204" pitchFamily="34" charset="0"/>
                <a:cs typeface="Calibri" panose="020F0502020204030204" pitchFamily="34" charset="0"/>
              </a:rPr>
              <a:t>350</a:t>
            </a:r>
            <a:r>
              <a:rPr lang="fr-FR" sz="1400" b="1" dirty="0" smtClean="0">
                <a:solidFill>
                  <a:schemeClr val="accent3"/>
                </a:solidFill>
                <a:latin typeface="Calibri" panose="020F0502020204030204" pitchFamily="34" charset="0"/>
                <a:cs typeface="Calibri" panose="020F0502020204030204" pitchFamily="34" charset="0"/>
              </a:rPr>
              <a:t> </a:t>
            </a:r>
            <a:r>
              <a:rPr lang="fr-FR" sz="1400" b="1" dirty="0" err="1" smtClean="0">
                <a:solidFill>
                  <a:schemeClr val="accent3"/>
                </a:solidFill>
                <a:latin typeface="Calibri" panose="020F0502020204030204" pitchFamily="34" charset="0"/>
                <a:cs typeface="Calibri" panose="020F0502020204030204" pitchFamily="34" charset="0"/>
              </a:rPr>
              <a:t>years</a:t>
            </a:r>
            <a:r>
              <a:rPr lang="fr-FR" sz="1400" b="1" dirty="0" smtClean="0">
                <a:solidFill>
                  <a:schemeClr val="accent3"/>
                </a:solidFill>
                <a:latin typeface="Calibri" panose="020F0502020204030204" pitchFamily="34" charset="0"/>
                <a:cs typeface="Calibri" panose="020F0502020204030204" pitchFamily="34" charset="0"/>
              </a:rPr>
              <a:t> </a:t>
            </a:r>
            <a:r>
              <a:rPr lang="fr-FR" sz="1400" b="1" dirty="0" err="1" smtClean="0">
                <a:solidFill>
                  <a:schemeClr val="accent3"/>
                </a:solidFill>
                <a:latin typeface="Calibri" panose="020F0502020204030204" pitchFamily="34" charset="0"/>
                <a:cs typeface="Calibri" panose="020F0502020204030204" pitchFamily="34" charset="0"/>
              </a:rPr>
              <a:t>ago</a:t>
            </a:r>
            <a:endParaRPr lang="fr-FR" sz="1400" dirty="0">
              <a:latin typeface="Calibri" panose="020F0502020204030204" pitchFamily="34" charset="0"/>
              <a:cs typeface="Calibri" panose="020F0502020204030204" pitchFamily="34" charset="0"/>
            </a:endParaRPr>
          </a:p>
        </p:txBody>
      </p:sp>
      <p:sp>
        <p:nvSpPr>
          <p:cNvPr id="5" name="ZoneTexte 4"/>
          <p:cNvSpPr txBox="1"/>
          <p:nvPr/>
        </p:nvSpPr>
        <p:spPr>
          <a:xfrm>
            <a:off x="356236" y="2890284"/>
            <a:ext cx="2493857" cy="1077218"/>
          </a:xfrm>
          <a:prstGeom prst="rect">
            <a:avLst/>
          </a:prstGeom>
          <a:noFill/>
        </p:spPr>
        <p:txBody>
          <a:bodyPr wrap="square" rtlCol="0">
            <a:spAutoFit/>
          </a:bodyPr>
          <a:lstStyle/>
          <a:p>
            <a:pPr algn="r"/>
            <a:r>
              <a:rPr lang="fr-FR" sz="1200" dirty="0" smtClean="0">
                <a:solidFill>
                  <a:schemeClr val="bg2"/>
                </a:solidFill>
                <a:latin typeface="Calibri" panose="020F0502020204030204" pitchFamily="34" charset="0"/>
                <a:cs typeface="Calibri" panose="020F0502020204030204" pitchFamily="34" charset="0"/>
              </a:rPr>
              <a:t>More </a:t>
            </a:r>
            <a:r>
              <a:rPr lang="fr-FR" sz="1200" dirty="0" err="1" smtClean="0">
                <a:solidFill>
                  <a:schemeClr val="bg2"/>
                </a:solidFill>
                <a:latin typeface="Calibri" panose="020F0502020204030204" pitchFamily="34" charset="0"/>
                <a:cs typeface="Calibri" panose="020F0502020204030204" pitchFamily="34" charset="0"/>
              </a:rPr>
              <a:t>than</a:t>
            </a:r>
            <a:r>
              <a:rPr lang="fr-FR" sz="1200" dirty="0" smtClean="0">
                <a:solidFill>
                  <a:schemeClr val="bg2"/>
                </a:solidFill>
                <a:latin typeface="Calibri" panose="020F0502020204030204" pitchFamily="34" charset="0"/>
                <a:cs typeface="Calibri" panose="020F0502020204030204" pitchFamily="34" charset="0"/>
              </a:rPr>
              <a:t> </a:t>
            </a:r>
            <a:r>
              <a:rPr lang="fr-FR" sz="2800" b="1" dirty="0">
                <a:solidFill>
                  <a:schemeClr val="accent5"/>
                </a:solidFill>
                <a:latin typeface="Calibri" panose="020F0502020204030204" pitchFamily="34" charset="0"/>
                <a:cs typeface="Calibri" panose="020F0502020204030204" pitchFamily="34" charset="0"/>
              </a:rPr>
              <a:t>80% </a:t>
            </a:r>
            <a:r>
              <a:rPr lang="fr-FR" sz="1400" b="1" dirty="0" smtClean="0">
                <a:solidFill>
                  <a:schemeClr val="accent5"/>
                </a:solidFill>
                <a:latin typeface="Calibri" panose="020F0502020204030204" pitchFamily="34" charset="0"/>
                <a:cs typeface="Calibri" panose="020F0502020204030204" pitchFamily="34" charset="0"/>
              </a:rPr>
              <a:t>of sales </a:t>
            </a:r>
          </a:p>
          <a:p>
            <a:pPr algn="r"/>
            <a:r>
              <a:rPr lang="fr-FR" sz="1200" dirty="0" smtClean="0">
                <a:solidFill>
                  <a:schemeClr val="bg2"/>
                </a:solidFill>
                <a:latin typeface="Calibri" panose="020F0502020204030204" pitchFamily="34" charset="0"/>
                <a:cs typeface="Calibri" panose="020F0502020204030204" pitchFamily="34" charset="0"/>
              </a:rPr>
              <a:t>are made in the habitat </a:t>
            </a:r>
            <a:r>
              <a:rPr lang="fr-FR" sz="1200" dirty="0" err="1" smtClean="0">
                <a:solidFill>
                  <a:schemeClr val="bg2"/>
                </a:solidFill>
                <a:latin typeface="Calibri" panose="020F0502020204030204" pitchFamily="34" charset="0"/>
                <a:cs typeface="Calibri" panose="020F0502020204030204" pitchFamily="34" charset="0"/>
              </a:rPr>
              <a:t>markets</a:t>
            </a:r>
            <a:r>
              <a:rPr lang="fr-FR" sz="1200" dirty="0" smtClean="0">
                <a:solidFill>
                  <a:schemeClr val="bg2"/>
                </a:solidFill>
                <a:latin typeface="Calibri" panose="020F0502020204030204" pitchFamily="34" charset="0"/>
                <a:cs typeface="Calibri" panose="020F0502020204030204" pitchFamily="34" charset="0"/>
              </a:rPr>
              <a:t>: construction, </a:t>
            </a:r>
            <a:r>
              <a:rPr lang="fr-FR" sz="1200" dirty="0" err="1" smtClean="0">
                <a:solidFill>
                  <a:schemeClr val="bg2"/>
                </a:solidFill>
                <a:latin typeface="Calibri" panose="020F0502020204030204" pitchFamily="34" charset="0"/>
                <a:cs typeface="Calibri" panose="020F0502020204030204" pitchFamily="34" charset="0"/>
              </a:rPr>
              <a:t>renovation</a:t>
            </a:r>
            <a:r>
              <a:rPr lang="fr-FR" sz="1200" dirty="0" smtClean="0">
                <a:solidFill>
                  <a:schemeClr val="bg2"/>
                </a:solidFill>
                <a:latin typeface="Calibri" panose="020F0502020204030204" pitchFamily="34" charset="0"/>
                <a:cs typeface="Calibri" panose="020F0502020204030204" pitchFamily="34" charset="0"/>
              </a:rPr>
              <a:t>, infrastructures and civil engineering </a:t>
            </a:r>
            <a:endParaRPr lang="fr-FR" sz="12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983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Challenge - Roadmap</a:t>
            </a:r>
            <a:endParaRPr lang="en-GB" dirty="0"/>
          </a:p>
        </p:txBody>
      </p:sp>
      <p:sp>
        <p:nvSpPr>
          <p:cNvPr id="3" name="Espace réservé du contenu 2"/>
          <p:cNvSpPr>
            <a:spLocks noGrp="1"/>
          </p:cNvSpPr>
          <p:nvPr>
            <p:ph sz="quarter" idx="10"/>
          </p:nvPr>
        </p:nvSpPr>
        <p:spPr>
          <a:xfrm>
            <a:off x="539552" y="411510"/>
            <a:ext cx="8064896" cy="4464496"/>
          </a:xfrm>
        </p:spPr>
        <p:txBody>
          <a:bodyPr/>
          <a:lstStyle/>
          <a:p>
            <a:pPr marL="285750" indent="-285750">
              <a:buFont typeface="Arial" panose="020B0604020202020204" pitchFamily="34" charset="0"/>
              <a:buChar char="•"/>
            </a:pPr>
            <a:r>
              <a:rPr lang="en-GB" sz="1500" dirty="0" smtClean="0">
                <a:solidFill>
                  <a:schemeClr val="bg2"/>
                </a:solidFill>
              </a:rPr>
              <a:t>Feb. 2018 – Start qualification phase and sprint</a:t>
            </a:r>
          </a:p>
          <a:p>
            <a:pPr marL="285750" indent="-285750">
              <a:buFont typeface="Arial" panose="020B0604020202020204" pitchFamily="34" charset="0"/>
              <a:buChar char="•"/>
            </a:pPr>
            <a:endParaRPr lang="en-GB" sz="1500" dirty="0">
              <a:solidFill>
                <a:schemeClr val="bg2"/>
              </a:solidFill>
            </a:endParaRPr>
          </a:p>
          <a:p>
            <a:pPr marL="285750" indent="-285750">
              <a:buFont typeface="Arial" panose="020B0604020202020204" pitchFamily="34" charset="0"/>
              <a:buChar char="•"/>
            </a:pPr>
            <a:r>
              <a:rPr lang="en-GB" sz="1500" dirty="0" smtClean="0">
                <a:solidFill>
                  <a:schemeClr val="bg2"/>
                </a:solidFill>
              </a:rPr>
              <a:t>Mar. 2018 - Release </a:t>
            </a:r>
            <a:r>
              <a:rPr lang="en-GB" sz="1500" dirty="0">
                <a:solidFill>
                  <a:schemeClr val="bg2"/>
                </a:solidFill>
              </a:rPr>
              <a:t>of Dataset </a:t>
            </a:r>
            <a:r>
              <a:rPr lang="en-GB" sz="1500" dirty="0" smtClean="0">
                <a:solidFill>
                  <a:schemeClr val="bg2"/>
                </a:solidFill>
              </a:rPr>
              <a:t>A and checker</a:t>
            </a:r>
          </a:p>
          <a:p>
            <a:pPr marL="285750" indent="-285750">
              <a:buFont typeface="Arial" panose="020B0604020202020204" pitchFamily="34" charset="0"/>
              <a:buChar char="•"/>
            </a:pPr>
            <a:endParaRPr lang="en-GB" sz="1500" dirty="0" smtClean="0">
              <a:solidFill>
                <a:schemeClr val="bg2"/>
              </a:solidFill>
            </a:endParaRPr>
          </a:p>
          <a:p>
            <a:pPr marL="285750" indent="-285750">
              <a:buFont typeface="Arial" panose="020B0604020202020204" pitchFamily="34" charset="0"/>
              <a:buChar char="•"/>
            </a:pPr>
            <a:r>
              <a:rPr lang="en-GB" altLang="fr-FR" sz="1500" dirty="0" smtClean="0">
                <a:solidFill>
                  <a:schemeClr val="bg2"/>
                </a:solidFill>
              </a:rPr>
              <a:t>23</a:t>
            </a:r>
            <a:r>
              <a:rPr lang="en-GB" altLang="fr-FR" sz="1500" baseline="30000" dirty="0" smtClean="0">
                <a:solidFill>
                  <a:schemeClr val="bg2"/>
                </a:solidFill>
              </a:rPr>
              <a:t>rd</a:t>
            </a:r>
            <a:r>
              <a:rPr lang="en-GB" altLang="fr-FR" sz="1500" dirty="0" smtClean="0">
                <a:solidFill>
                  <a:schemeClr val="bg2"/>
                </a:solidFill>
              </a:rPr>
              <a:t>  </a:t>
            </a:r>
            <a:r>
              <a:rPr lang="en-GB" sz="1500" dirty="0" smtClean="0">
                <a:solidFill>
                  <a:schemeClr val="bg2"/>
                </a:solidFill>
              </a:rPr>
              <a:t>May 2018 – End of sprint</a:t>
            </a:r>
          </a:p>
          <a:p>
            <a:pPr marL="285750" indent="-285750">
              <a:buFont typeface="Arial" panose="020B0604020202020204" pitchFamily="34" charset="0"/>
              <a:buChar char="•"/>
            </a:pPr>
            <a:endParaRPr lang="en-GB" sz="1500" dirty="0">
              <a:solidFill>
                <a:schemeClr val="bg2"/>
              </a:solidFill>
            </a:endParaRPr>
          </a:p>
          <a:p>
            <a:pPr marL="285750" indent="-285750">
              <a:buFont typeface="Arial" panose="020B0604020202020204" pitchFamily="34" charset="0"/>
              <a:buChar char="•"/>
            </a:pPr>
            <a:r>
              <a:rPr lang="en-GB" sz="1500" dirty="0" smtClean="0">
                <a:solidFill>
                  <a:schemeClr val="bg2"/>
                </a:solidFill>
              </a:rPr>
              <a:t>1</a:t>
            </a:r>
            <a:r>
              <a:rPr lang="en-GB" sz="1500" baseline="30000" dirty="0" smtClean="0">
                <a:solidFill>
                  <a:schemeClr val="bg2"/>
                </a:solidFill>
              </a:rPr>
              <a:t>st</a:t>
            </a:r>
            <a:r>
              <a:rPr lang="en-GB" sz="1500" dirty="0" smtClean="0">
                <a:solidFill>
                  <a:schemeClr val="bg2"/>
                </a:solidFill>
              </a:rPr>
              <a:t> June 2018 – Announcement of sprint results</a:t>
            </a:r>
          </a:p>
          <a:p>
            <a:pPr marL="285750" indent="-285750">
              <a:buFont typeface="Arial" panose="020B0604020202020204" pitchFamily="34" charset="0"/>
              <a:buChar char="•"/>
            </a:pPr>
            <a:endParaRPr lang="en-GB" sz="1500" dirty="0">
              <a:solidFill>
                <a:schemeClr val="bg2"/>
              </a:solidFill>
            </a:endParaRPr>
          </a:p>
          <a:p>
            <a:pPr marL="285750" indent="-285750">
              <a:buFont typeface="Arial" panose="020B0604020202020204" pitchFamily="34" charset="0"/>
              <a:buChar char="•"/>
            </a:pPr>
            <a:r>
              <a:rPr lang="en-GB" sz="1500" dirty="0" smtClean="0">
                <a:solidFill>
                  <a:schemeClr val="bg2"/>
                </a:solidFill>
              </a:rPr>
              <a:t>EURO 2018 – Sprint awards</a:t>
            </a:r>
          </a:p>
          <a:p>
            <a:pPr marL="285750" indent="-285750">
              <a:buFont typeface="Arial" panose="020B0604020202020204" pitchFamily="34" charset="0"/>
              <a:buChar char="•"/>
            </a:pPr>
            <a:endParaRPr lang="en-GB" sz="1500" dirty="0" smtClean="0">
              <a:solidFill>
                <a:schemeClr val="bg2"/>
              </a:solidFill>
            </a:endParaRPr>
          </a:p>
          <a:p>
            <a:pPr marL="285750" indent="-285750">
              <a:buFont typeface="Arial" panose="020B0604020202020204" pitchFamily="34" charset="0"/>
              <a:buChar char="•"/>
            </a:pPr>
            <a:r>
              <a:rPr lang="en-GB" sz="1500" dirty="0" smtClean="0">
                <a:solidFill>
                  <a:schemeClr val="bg2"/>
                </a:solidFill>
              </a:rPr>
              <a:t>23</a:t>
            </a:r>
            <a:r>
              <a:rPr lang="en-GB" sz="1500" baseline="30000" dirty="0" smtClean="0">
                <a:solidFill>
                  <a:schemeClr val="bg2"/>
                </a:solidFill>
              </a:rPr>
              <a:t>rd</a:t>
            </a:r>
            <a:r>
              <a:rPr lang="en-GB" sz="1500" dirty="0" smtClean="0">
                <a:solidFill>
                  <a:schemeClr val="bg2"/>
                </a:solidFill>
              </a:rPr>
              <a:t>  Sept. 2018 – End of qualification phase and release of Dataset B</a:t>
            </a:r>
          </a:p>
          <a:p>
            <a:pPr marL="285750" indent="-285750">
              <a:buFont typeface="Arial" panose="020B0604020202020204" pitchFamily="34" charset="0"/>
              <a:buChar char="•"/>
            </a:pPr>
            <a:endParaRPr lang="en-GB" sz="1500" dirty="0" smtClean="0">
              <a:solidFill>
                <a:schemeClr val="bg2"/>
              </a:solidFill>
            </a:endParaRPr>
          </a:p>
          <a:p>
            <a:pPr marL="285750" indent="-285750">
              <a:buFont typeface="Arial" panose="020B0604020202020204" pitchFamily="34" charset="0"/>
              <a:buChar char="•"/>
            </a:pPr>
            <a:r>
              <a:rPr lang="en-GB" sz="1500" dirty="0" smtClean="0">
                <a:solidFill>
                  <a:schemeClr val="bg2"/>
                </a:solidFill>
              </a:rPr>
              <a:t>23</a:t>
            </a:r>
            <a:r>
              <a:rPr lang="en-GB" sz="1500" baseline="30000" dirty="0" smtClean="0">
                <a:solidFill>
                  <a:schemeClr val="bg2"/>
                </a:solidFill>
              </a:rPr>
              <a:t>rd</a:t>
            </a:r>
            <a:r>
              <a:rPr lang="en-GB" sz="1500" dirty="0" smtClean="0">
                <a:solidFill>
                  <a:schemeClr val="bg2"/>
                </a:solidFill>
              </a:rPr>
              <a:t>  Oct. 2018 – Start final phase for qualified teams</a:t>
            </a:r>
          </a:p>
          <a:p>
            <a:pPr marL="285750" indent="-285750">
              <a:buFont typeface="Arial" panose="020B0604020202020204" pitchFamily="34" charset="0"/>
              <a:buChar char="•"/>
            </a:pPr>
            <a:endParaRPr lang="en-GB" sz="1500" dirty="0" smtClean="0">
              <a:solidFill>
                <a:schemeClr val="bg2"/>
              </a:solidFill>
            </a:endParaRPr>
          </a:p>
          <a:p>
            <a:pPr marL="285750" indent="-285750">
              <a:buFont typeface="Arial" panose="020B0604020202020204" pitchFamily="34" charset="0"/>
              <a:buChar char="•"/>
            </a:pPr>
            <a:r>
              <a:rPr lang="en-GB" sz="1500" smtClean="0">
                <a:solidFill>
                  <a:schemeClr val="bg2"/>
                </a:solidFill>
              </a:rPr>
              <a:t>15</a:t>
            </a:r>
            <a:r>
              <a:rPr lang="en-GB" sz="1500" baseline="30000" smtClean="0">
                <a:solidFill>
                  <a:schemeClr val="bg2"/>
                </a:solidFill>
              </a:rPr>
              <a:t>th</a:t>
            </a:r>
            <a:r>
              <a:rPr lang="en-GB" sz="1500" smtClean="0">
                <a:solidFill>
                  <a:schemeClr val="bg2"/>
                </a:solidFill>
              </a:rPr>
              <a:t>  </a:t>
            </a:r>
            <a:r>
              <a:rPr lang="en-GB" sz="1500" dirty="0" smtClean="0">
                <a:solidFill>
                  <a:schemeClr val="bg2"/>
                </a:solidFill>
              </a:rPr>
              <a:t>Jan. 2019 – End of final phase</a:t>
            </a:r>
          </a:p>
          <a:p>
            <a:pPr marL="285750" indent="-285750">
              <a:buFont typeface="Arial" panose="020B0604020202020204" pitchFamily="34" charset="0"/>
              <a:buChar char="•"/>
            </a:pPr>
            <a:endParaRPr lang="en-GB" sz="1500" dirty="0">
              <a:solidFill>
                <a:schemeClr val="bg2"/>
              </a:solidFill>
            </a:endParaRPr>
          </a:p>
          <a:p>
            <a:pPr marL="285750" indent="-285750">
              <a:buFont typeface="Arial" panose="020B0604020202020204" pitchFamily="34" charset="0"/>
              <a:buChar char="•"/>
            </a:pPr>
            <a:r>
              <a:rPr lang="en-GB" sz="1500" dirty="0" smtClean="0">
                <a:solidFill>
                  <a:schemeClr val="bg2"/>
                </a:solidFill>
              </a:rPr>
              <a:t>ROADEF 2019 – Results announcements and release of Dataset X</a:t>
            </a:r>
          </a:p>
          <a:p>
            <a:pPr marL="285750" indent="-285750">
              <a:buFont typeface="Arial" panose="020B0604020202020204" pitchFamily="34" charset="0"/>
              <a:buChar char="•"/>
            </a:pPr>
            <a:endParaRPr lang="en-GB" sz="1500" dirty="0" smtClean="0">
              <a:solidFill>
                <a:schemeClr val="bg2"/>
              </a:solidFill>
            </a:endParaRPr>
          </a:p>
          <a:p>
            <a:pPr marL="285750" indent="-285750">
              <a:buFont typeface="Arial" panose="020B0604020202020204" pitchFamily="34" charset="0"/>
              <a:buChar char="•"/>
            </a:pPr>
            <a:r>
              <a:rPr lang="en-GB" sz="1500" dirty="0" smtClean="0">
                <a:solidFill>
                  <a:schemeClr val="bg2"/>
                </a:solidFill>
              </a:rPr>
              <a:t>March 2019 – Paper submission for scientific price</a:t>
            </a:r>
          </a:p>
          <a:p>
            <a:pPr marL="285750" indent="-285750">
              <a:buFont typeface="Arial" panose="020B0604020202020204" pitchFamily="34" charset="0"/>
              <a:buChar char="•"/>
            </a:pPr>
            <a:endParaRPr lang="en-GB" sz="1500" dirty="0" smtClean="0">
              <a:solidFill>
                <a:schemeClr val="bg2"/>
              </a:solidFill>
            </a:endParaRPr>
          </a:p>
          <a:p>
            <a:pPr marL="285750" indent="-285750">
              <a:buFont typeface="Arial" panose="020B0604020202020204" pitchFamily="34" charset="0"/>
              <a:buChar char="•"/>
            </a:pPr>
            <a:r>
              <a:rPr lang="en-GB" sz="1500" dirty="0" smtClean="0">
                <a:solidFill>
                  <a:schemeClr val="bg2"/>
                </a:solidFill>
              </a:rPr>
              <a:t>EURO 2019 – Challenge awards</a:t>
            </a:r>
          </a:p>
          <a:p>
            <a:endParaRPr lang="en-GB" sz="1500" dirty="0">
              <a:solidFill>
                <a:schemeClr val="bg2"/>
              </a:solidFill>
            </a:endParaRPr>
          </a:p>
          <a:p>
            <a:endParaRPr lang="en-GB" sz="1500" dirty="0" smtClean="0">
              <a:solidFill>
                <a:schemeClr val="bg2"/>
              </a:solidFill>
            </a:endParaRPr>
          </a:p>
          <a:p>
            <a:endParaRPr lang="en-GB" sz="1500" dirty="0">
              <a:solidFill>
                <a:schemeClr val="bg2"/>
              </a:solidFill>
            </a:endParaRPr>
          </a:p>
          <a:p>
            <a:endParaRPr lang="en-GB" sz="1500"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40</a:t>
            </a:fld>
            <a:endParaRPr lang="fr-FR" dirty="0"/>
          </a:p>
        </p:txBody>
      </p:sp>
    </p:spTree>
    <p:extLst>
      <p:ext uri="{BB962C8B-B14F-4D97-AF65-F5344CB8AC3E}">
        <p14:creationId xmlns:p14="http://schemas.microsoft.com/office/powerpoint/2010/main" val="91664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Challenge - Tools</a:t>
            </a:r>
            <a:endParaRPr lang="en-GB" dirty="0"/>
          </a:p>
        </p:txBody>
      </p:sp>
      <p:sp>
        <p:nvSpPr>
          <p:cNvPr id="3" name="Espace réservé du contenu 2"/>
          <p:cNvSpPr>
            <a:spLocks noGrp="1"/>
          </p:cNvSpPr>
          <p:nvPr>
            <p:ph sz="quarter" idx="10"/>
          </p:nvPr>
        </p:nvSpPr>
        <p:spPr/>
        <p:txBody>
          <a:bodyPr/>
          <a:lstStyle/>
          <a:p>
            <a:r>
              <a:rPr lang="en-GB" dirty="0" smtClean="0">
                <a:solidFill>
                  <a:schemeClr val="bg2"/>
                </a:solidFill>
              </a:rPr>
              <a:t>Evaluation of algorithms based on geometric loss: 3 min. (10%) + 1h. (90%)</a:t>
            </a:r>
          </a:p>
          <a:p>
            <a:endParaRPr lang="en-GB" dirty="0" smtClean="0">
              <a:solidFill>
                <a:schemeClr val="bg2"/>
              </a:solidFill>
            </a:endParaRPr>
          </a:p>
          <a:p>
            <a:r>
              <a:rPr lang="en-GB" dirty="0" smtClean="0">
                <a:solidFill>
                  <a:schemeClr val="bg2"/>
                </a:solidFill>
              </a:rPr>
              <a:t>Three datasets :</a:t>
            </a:r>
          </a:p>
          <a:p>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A – 20 instances</a:t>
            </a:r>
          </a:p>
          <a:p>
            <a:pPr marL="285750" indent="-285750">
              <a:buFont typeface="Arial" panose="020B0604020202020204" pitchFamily="34" charset="0"/>
              <a:buChar char="•"/>
            </a:pPr>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B – 15 instances</a:t>
            </a:r>
          </a:p>
          <a:p>
            <a:pPr marL="285750" indent="-285750">
              <a:buFont typeface="Arial" panose="020B0604020202020204" pitchFamily="34" charset="0"/>
              <a:buChar char="•"/>
            </a:pPr>
            <a:endParaRPr lang="en-GB" dirty="0">
              <a:solidFill>
                <a:schemeClr val="bg2"/>
              </a:solidFill>
            </a:endParaRPr>
          </a:p>
          <a:p>
            <a:pPr marL="285750" indent="-285750">
              <a:buFont typeface="Arial" panose="020B0604020202020204" pitchFamily="34" charset="0"/>
              <a:buChar char="•"/>
            </a:pPr>
            <a:r>
              <a:rPr lang="en-GB" dirty="0">
                <a:solidFill>
                  <a:schemeClr val="bg2"/>
                </a:solidFill>
              </a:rPr>
              <a:t>X</a:t>
            </a:r>
            <a:r>
              <a:rPr lang="en-GB" dirty="0" smtClean="0">
                <a:solidFill>
                  <a:schemeClr val="bg2"/>
                </a:solidFill>
              </a:rPr>
              <a:t> – 15 instances</a:t>
            </a:r>
          </a:p>
          <a:p>
            <a:endParaRPr lang="en-GB" dirty="0" smtClean="0">
              <a:solidFill>
                <a:schemeClr val="bg2"/>
              </a:solidFill>
            </a:endParaRPr>
          </a:p>
          <a:p>
            <a:endParaRPr lang="en-GB" dirty="0">
              <a:solidFill>
                <a:schemeClr val="bg2"/>
              </a:solidFill>
            </a:endParaRPr>
          </a:p>
          <a:p>
            <a:r>
              <a:rPr lang="en-GB" dirty="0" smtClean="0">
                <a:solidFill>
                  <a:schemeClr val="bg2"/>
                </a:solidFill>
              </a:rPr>
              <a:t>Available tools :</a:t>
            </a:r>
          </a:p>
          <a:p>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Checker</a:t>
            </a:r>
          </a:p>
          <a:p>
            <a:pPr marL="285750" indent="-285750">
              <a:buFont typeface="Arial" panose="020B0604020202020204" pitchFamily="34" charset="0"/>
              <a:buChar char="•"/>
            </a:pPr>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Visualization</a:t>
            </a: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41</a:t>
            </a:fld>
            <a:endParaRPr lang="fr-FR" dirty="0"/>
          </a:p>
        </p:txBody>
      </p:sp>
    </p:spTree>
    <p:extLst>
      <p:ext uri="{BB962C8B-B14F-4D97-AF65-F5344CB8AC3E}">
        <p14:creationId xmlns:p14="http://schemas.microsoft.com/office/powerpoint/2010/main" val="157606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Challenge – Prices </a:t>
            </a:r>
            <a:endParaRPr lang="en-GB" dirty="0"/>
          </a:p>
        </p:txBody>
      </p:sp>
      <p:sp>
        <p:nvSpPr>
          <p:cNvPr id="3" name="Espace réservé du contenu 2"/>
          <p:cNvSpPr>
            <a:spLocks noGrp="1"/>
          </p:cNvSpPr>
          <p:nvPr>
            <p:ph sz="quarter" idx="10"/>
          </p:nvPr>
        </p:nvSpPr>
        <p:spPr>
          <a:xfrm>
            <a:off x="539552" y="771550"/>
            <a:ext cx="4032448" cy="3816424"/>
          </a:xfrm>
        </p:spPr>
        <p:txBody>
          <a:bodyPr/>
          <a:lstStyle/>
          <a:p>
            <a:endParaRPr lang="en-GB" dirty="0" smtClean="0">
              <a:solidFill>
                <a:schemeClr val="bg2"/>
              </a:solidFill>
            </a:endParaRPr>
          </a:p>
          <a:p>
            <a:endParaRPr lang="en-GB" dirty="0" smtClean="0">
              <a:solidFill>
                <a:schemeClr val="bg2"/>
              </a:solidFill>
            </a:endParaRPr>
          </a:p>
          <a:p>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Sprint phase – 5000€</a:t>
            </a:r>
          </a:p>
          <a:p>
            <a:pPr marL="285750" indent="-285750">
              <a:buFont typeface="Arial" panose="020B0604020202020204" pitchFamily="34" charset="0"/>
              <a:buChar char="•"/>
            </a:pPr>
            <a:endParaRPr lang="en-GB" dirty="0">
              <a:solidFill>
                <a:schemeClr val="bg2"/>
              </a:solidFill>
            </a:endParaRPr>
          </a:p>
          <a:p>
            <a:pPr marL="285750" indent="-285750">
              <a:buFont typeface="Arial" panose="020B0604020202020204" pitchFamily="34" charset="0"/>
              <a:buChar char="•"/>
            </a:pPr>
            <a:r>
              <a:rPr lang="en-GB" dirty="0" smtClean="0">
                <a:solidFill>
                  <a:schemeClr val="bg2"/>
                </a:solidFill>
              </a:rPr>
              <a:t>Qualification phase – 5000€</a:t>
            </a:r>
          </a:p>
          <a:p>
            <a:pPr marL="285750" indent="-285750">
              <a:buFont typeface="Arial" panose="020B0604020202020204" pitchFamily="34" charset="0"/>
              <a:buChar char="•"/>
            </a:pPr>
            <a:endParaRPr lang="en-GB" dirty="0">
              <a:solidFill>
                <a:schemeClr val="bg2"/>
              </a:solidFill>
            </a:endParaRPr>
          </a:p>
          <a:p>
            <a:pPr marL="285750" indent="-285750">
              <a:buFont typeface="Arial" panose="020B0604020202020204" pitchFamily="34" charset="0"/>
              <a:buChar char="•"/>
            </a:pPr>
            <a:r>
              <a:rPr lang="en-GB" b="1" dirty="0" smtClean="0">
                <a:solidFill>
                  <a:schemeClr val="bg2"/>
                </a:solidFill>
              </a:rPr>
              <a:t>Junior team final phase </a:t>
            </a:r>
            <a:r>
              <a:rPr lang="en-GB" b="1" dirty="0">
                <a:solidFill>
                  <a:schemeClr val="bg2"/>
                </a:solidFill>
              </a:rPr>
              <a:t>– </a:t>
            </a:r>
            <a:r>
              <a:rPr lang="en-GB" b="1" dirty="0" smtClean="0">
                <a:solidFill>
                  <a:schemeClr val="bg2"/>
                </a:solidFill>
              </a:rPr>
              <a:t>10000€</a:t>
            </a:r>
          </a:p>
          <a:p>
            <a:pPr marL="285750" indent="-285750">
              <a:buFont typeface="Arial" panose="020B0604020202020204" pitchFamily="34" charset="0"/>
              <a:buChar char="•"/>
            </a:pPr>
            <a:endParaRPr lang="en-GB" b="1" dirty="0" smtClean="0">
              <a:solidFill>
                <a:schemeClr val="bg2"/>
              </a:solidFill>
            </a:endParaRPr>
          </a:p>
          <a:p>
            <a:pPr marL="285750" indent="-285750">
              <a:buFont typeface="Arial" panose="020B0604020202020204" pitchFamily="34" charset="0"/>
              <a:buChar char="•"/>
            </a:pPr>
            <a:r>
              <a:rPr lang="en-GB" b="1" dirty="0" smtClean="0">
                <a:solidFill>
                  <a:schemeClr val="bg2"/>
                </a:solidFill>
              </a:rPr>
              <a:t>Best team final </a:t>
            </a:r>
            <a:r>
              <a:rPr lang="en-GB" b="1" dirty="0">
                <a:solidFill>
                  <a:schemeClr val="bg2"/>
                </a:solidFill>
              </a:rPr>
              <a:t>phase </a:t>
            </a:r>
            <a:r>
              <a:rPr lang="en-GB" b="1" dirty="0" smtClean="0">
                <a:solidFill>
                  <a:schemeClr val="bg2"/>
                </a:solidFill>
              </a:rPr>
              <a:t>– 10000€</a:t>
            </a:r>
          </a:p>
          <a:p>
            <a:pPr marL="285750" indent="-285750">
              <a:buFont typeface="Arial" panose="020B0604020202020204" pitchFamily="34" charset="0"/>
              <a:buChar char="•"/>
            </a:pPr>
            <a:endParaRPr lang="en-GB" b="1" dirty="0">
              <a:solidFill>
                <a:schemeClr val="bg2"/>
              </a:solidFill>
            </a:endParaRPr>
          </a:p>
          <a:p>
            <a:pPr marL="285750" indent="-285750">
              <a:buFont typeface="Arial" panose="020B0604020202020204" pitchFamily="34" charset="0"/>
              <a:buChar char="•"/>
            </a:pPr>
            <a:r>
              <a:rPr lang="en-GB" b="1" dirty="0" smtClean="0">
                <a:solidFill>
                  <a:schemeClr val="bg2"/>
                </a:solidFill>
              </a:rPr>
              <a:t>Open source price </a:t>
            </a:r>
            <a:r>
              <a:rPr lang="en-GB" b="1" dirty="0">
                <a:solidFill>
                  <a:schemeClr val="bg2"/>
                </a:solidFill>
              </a:rPr>
              <a:t>– 10000</a:t>
            </a:r>
            <a:r>
              <a:rPr lang="en-GB" b="1" dirty="0" smtClean="0">
                <a:solidFill>
                  <a:schemeClr val="bg2"/>
                </a:solidFill>
              </a:rPr>
              <a:t>€</a:t>
            </a:r>
          </a:p>
          <a:p>
            <a:pPr marL="285750" indent="-285750">
              <a:buFont typeface="Arial" panose="020B0604020202020204" pitchFamily="34" charset="0"/>
              <a:buChar char="•"/>
            </a:pPr>
            <a:endParaRPr lang="en-GB" dirty="0">
              <a:solidFill>
                <a:schemeClr val="bg2"/>
              </a:solidFill>
            </a:endParaRPr>
          </a:p>
          <a:p>
            <a:pPr marL="285750" indent="-285750">
              <a:buFont typeface="Arial" panose="020B0604020202020204" pitchFamily="34" charset="0"/>
              <a:buChar char="•"/>
            </a:pPr>
            <a:r>
              <a:rPr lang="en-GB" dirty="0">
                <a:solidFill>
                  <a:schemeClr val="bg2"/>
                </a:solidFill>
              </a:rPr>
              <a:t>Scientific price – 5000€</a:t>
            </a:r>
          </a:p>
          <a:p>
            <a:endParaRPr lang="en-GB" dirty="0">
              <a:solidFill>
                <a:schemeClr val="bg2"/>
              </a:solidFill>
            </a:endParaRP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42</a:t>
            </a:fld>
            <a:endParaRPr lang="fr-FR" dirty="0"/>
          </a:p>
        </p:txBody>
      </p:sp>
      <p:sp>
        <p:nvSpPr>
          <p:cNvPr id="6" name="ZoneTexte 5"/>
          <p:cNvSpPr txBox="1"/>
          <p:nvPr/>
        </p:nvSpPr>
        <p:spPr>
          <a:xfrm>
            <a:off x="4499992" y="2211710"/>
            <a:ext cx="3816424" cy="707886"/>
          </a:xfrm>
          <a:prstGeom prst="rect">
            <a:avLst/>
          </a:prstGeom>
          <a:noFill/>
        </p:spPr>
        <p:txBody>
          <a:bodyPr wrap="square" rtlCol="0">
            <a:spAutoFit/>
          </a:bodyPr>
          <a:lstStyle/>
          <a:p>
            <a:pPr algn="ctr"/>
            <a:r>
              <a:rPr lang="en-GB" sz="4000" b="1" dirty="0">
                <a:solidFill>
                  <a:schemeClr val="bg2"/>
                </a:solidFill>
              </a:rPr>
              <a:t>45000 </a:t>
            </a:r>
            <a:r>
              <a:rPr lang="en-GB" sz="4000" b="1" dirty="0" smtClean="0">
                <a:solidFill>
                  <a:schemeClr val="bg2"/>
                </a:solidFill>
              </a:rPr>
              <a:t>€</a:t>
            </a:r>
            <a:endParaRPr lang="en-GB" sz="4000" b="1" dirty="0">
              <a:solidFill>
                <a:schemeClr val="bg2"/>
              </a:solidFill>
            </a:endParaRPr>
          </a:p>
        </p:txBody>
      </p:sp>
    </p:spTree>
    <p:extLst>
      <p:ext uri="{BB962C8B-B14F-4D97-AF65-F5344CB8AC3E}">
        <p14:creationId xmlns:p14="http://schemas.microsoft.com/office/powerpoint/2010/main" val="266778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Questions ?</a:t>
            </a:r>
            <a:endParaRPr lang="en-GB" dirty="0"/>
          </a:p>
        </p:txBody>
      </p:sp>
      <p:sp>
        <p:nvSpPr>
          <p:cNvPr id="3" name="Espace réservé du contenu 2"/>
          <p:cNvSpPr>
            <a:spLocks noGrp="1"/>
          </p:cNvSpPr>
          <p:nvPr>
            <p:ph sz="quarter" idx="10"/>
          </p:nvPr>
        </p:nvSpPr>
        <p:spPr/>
        <p:txBody>
          <a:bodyPr/>
          <a:lstStyle/>
          <a:p>
            <a:endParaRPr lang="en-GB" dirty="0" smtClean="0"/>
          </a:p>
          <a:p>
            <a:endParaRPr lang="en-GB" dirty="0" smtClean="0"/>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43</a:t>
            </a:fld>
            <a:endParaRPr lang="fr-FR" dirty="0"/>
          </a:p>
        </p:txBody>
      </p:sp>
    </p:spTree>
    <p:extLst>
      <p:ext uri="{BB962C8B-B14F-4D97-AF65-F5344CB8AC3E}">
        <p14:creationId xmlns:p14="http://schemas.microsoft.com/office/powerpoint/2010/main" val="314222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Intellectual property</a:t>
            </a:r>
            <a:endParaRPr lang="en-GB" dirty="0"/>
          </a:p>
        </p:txBody>
      </p:sp>
      <p:sp>
        <p:nvSpPr>
          <p:cNvPr id="3" name="Espace réservé du contenu 2"/>
          <p:cNvSpPr>
            <a:spLocks noGrp="1"/>
          </p:cNvSpPr>
          <p:nvPr>
            <p:ph sz="quarter" idx="10"/>
          </p:nvPr>
        </p:nvSpPr>
        <p:spPr/>
        <p:txBody>
          <a:bodyPr/>
          <a:lstStyle/>
          <a:p>
            <a:pPr marL="285750" indent="-285750" algn="just">
              <a:buFont typeface="Arial" panose="020B0604020202020204" pitchFamily="34" charset="0"/>
              <a:buChar char="•"/>
            </a:pPr>
            <a:r>
              <a:rPr lang="en-GB" dirty="0" smtClean="0">
                <a:solidFill>
                  <a:schemeClr val="bg2"/>
                </a:solidFill>
              </a:rPr>
              <a:t>Participants </a:t>
            </a:r>
            <a:r>
              <a:rPr lang="en-GB" dirty="0">
                <a:solidFill>
                  <a:schemeClr val="bg2"/>
                </a:solidFill>
              </a:rPr>
              <a:t>have intellectual property on their computer programs developed during the challenge. Saint-Gobain Glass France and any third party may use information provided by the participants through technical reports, scientific papers and oral presentations, but cannot use a computer program without the agreement of the team who wrote this program. </a:t>
            </a:r>
            <a:endParaRPr lang="en-GB" dirty="0" smtClean="0">
              <a:solidFill>
                <a:schemeClr val="bg2"/>
              </a:solidFill>
            </a:endParaRPr>
          </a:p>
          <a:p>
            <a:pPr marL="285750" indent="-285750" algn="just">
              <a:buFont typeface="Arial" panose="020B0604020202020204" pitchFamily="34" charset="0"/>
              <a:buChar char="•"/>
            </a:pPr>
            <a:endParaRPr lang="en-GB" dirty="0">
              <a:solidFill>
                <a:schemeClr val="bg2"/>
              </a:solidFill>
            </a:endParaRPr>
          </a:p>
          <a:p>
            <a:pPr marL="285750" indent="-285750" algn="just">
              <a:buFont typeface="Arial" panose="020B0604020202020204" pitchFamily="34" charset="0"/>
              <a:buChar char="•"/>
            </a:pPr>
            <a:r>
              <a:rPr lang="en-GB" dirty="0" smtClean="0">
                <a:solidFill>
                  <a:schemeClr val="bg2"/>
                </a:solidFill>
              </a:rPr>
              <a:t>Participants </a:t>
            </a:r>
            <a:r>
              <a:rPr lang="en-GB" dirty="0">
                <a:solidFill>
                  <a:schemeClr val="bg2"/>
                </a:solidFill>
              </a:rPr>
              <a:t>to the challenge cannot claim to have a partnership or a contract with Saint-Gobain Glass France or any entities of the Saint-Gobain Group, even if they win the challenge. They can only claim to be participants (respectively qualified / winner) if it is the case. </a:t>
            </a:r>
            <a:endParaRPr lang="en-GB" dirty="0" smtClean="0">
              <a:solidFill>
                <a:schemeClr val="bg2"/>
              </a:solidFill>
            </a:endParaRPr>
          </a:p>
          <a:p>
            <a:pPr marL="285750" indent="-285750" algn="just">
              <a:buFont typeface="Arial" panose="020B0604020202020204" pitchFamily="34" charset="0"/>
              <a:buChar char="•"/>
            </a:pPr>
            <a:endParaRPr lang="en-GB" dirty="0" smtClean="0">
              <a:solidFill>
                <a:schemeClr val="bg2"/>
              </a:solidFill>
            </a:endParaRPr>
          </a:p>
          <a:p>
            <a:pPr marL="285750" indent="-285750" algn="just">
              <a:buFont typeface="Arial" panose="020B0604020202020204" pitchFamily="34" charset="0"/>
              <a:buChar char="•"/>
            </a:pPr>
            <a:r>
              <a:rPr lang="en-GB" dirty="0" smtClean="0">
                <a:solidFill>
                  <a:schemeClr val="bg2"/>
                </a:solidFill>
              </a:rPr>
              <a:t>Saint-Gobain </a:t>
            </a:r>
            <a:r>
              <a:rPr lang="en-GB" dirty="0">
                <a:solidFill>
                  <a:schemeClr val="bg2"/>
                </a:solidFill>
              </a:rPr>
              <a:t>Glass France may (but has taken no engagement to) sign contracts with some participants after the challenge. Any such contract would be independent of the challenge. </a:t>
            </a:r>
          </a:p>
        </p:txBody>
      </p:sp>
      <p:sp>
        <p:nvSpPr>
          <p:cNvPr id="4" name="Espace réservé du numéro de diapositive 3"/>
          <p:cNvSpPr>
            <a:spLocks noGrp="1"/>
          </p:cNvSpPr>
          <p:nvPr>
            <p:ph type="sldNum" sz="quarter" idx="4"/>
          </p:nvPr>
        </p:nvSpPr>
        <p:spPr/>
        <p:txBody>
          <a:bodyPr/>
          <a:lstStyle/>
          <a:p>
            <a:fld id="{DD52E7CA-940C-4B6E-9E73-0245BA95FC91}" type="slidenum">
              <a:rPr lang="fr-FR" smtClean="0"/>
              <a:pPr/>
              <a:t>44</a:t>
            </a:fld>
            <a:endParaRPr lang="fr-FR" dirty="0"/>
          </a:p>
        </p:txBody>
      </p:sp>
    </p:spTree>
    <p:extLst>
      <p:ext uri="{BB962C8B-B14F-4D97-AF65-F5344CB8AC3E}">
        <p14:creationId xmlns:p14="http://schemas.microsoft.com/office/powerpoint/2010/main" val="2524723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149" y="0"/>
            <a:ext cx="3095851" cy="5143500"/>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505" y="-13062"/>
            <a:ext cx="1080000" cy="890999"/>
          </a:xfrm>
          <a:prstGeom prst="rect">
            <a:avLst/>
          </a:prstGeom>
        </p:spPr>
      </p:pic>
      <p:sp>
        <p:nvSpPr>
          <p:cNvPr id="3" name="Espace réservé du contenu 2"/>
          <p:cNvSpPr>
            <a:spLocks noGrp="1"/>
          </p:cNvSpPr>
          <p:nvPr>
            <p:ph idx="1"/>
          </p:nvPr>
        </p:nvSpPr>
        <p:spPr>
          <a:xfrm>
            <a:off x="251520" y="627534"/>
            <a:ext cx="5119203" cy="4074768"/>
          </a:xfrm>
        </p:spPr>
        <p:txBody>
          <a:bodyPr>
            <a:normAutofit/>
          </a:bodyPr>
          <a:lstStyle/>
          <a:p>
            <a:pPr lvl="1"/>
            <a:r>
              <a:rPr lang="fr-FR" sz="1200" dirty="0" err="1">
                <a:solidFill>
                  <a:schemeClr val="bg2"/>
                </a:solidFill>
                <a:latin typeface="Calibri" panose="020F0502020204030204" pitchFamily="34" charset="0"/>
                <a:cs typeface="Calibri" panose="020F0502020204030204" pitchFamily="34" charset="0"/>
              </a:rPr>
              <a:t>Comprising</a:t>
            </a:r>
            <a:r>
              <a:rPr lang="fr-FR" sz="1200" dirty="0">
                <a:solidFill>
                  <a:schemeClr val="bg2"/>
                </a:solidFill>
                <a:latin typeface="Calibri" panose="020F0502020204030204" pitchFamily="34" charset="0"/>
                <a:cs typeface="Calibri" panose="020F0502020204030204" pitchFamily="34" charset="0"/>
              </a:rPr>
              <a:t> Flat Glass and High-Performance Materials, </a:t>
            </a:r>
            <a:r>
              <a:rPr lang="fr-FR" sz="1200" dirty="0" smtClean="0">
                <a:solidFill>
                  <a:schemeClr val="bg2"/>
                </a:solidFill>
                <a:latin typeface="Calibri" panose="020F0502020204030204" pitchFamily="34" charset="0"/>
                <a:cs typeface="Calibri" panose="020F0502020204030204" pitchFamily="34" charset="0"/>
              </a:rPr>
              <a:t>the </a:t>
            </a:r>
            <a:r>
              <a:rPr lang="fr-FR" sz="1200" dirty="0">
                <a:solidFill>
                  <a:schemeClr val="bg2"/>
                </a:solidFill>
                <a:latin typeface="Calibri" panose="020F0502020204030204" pitchFamily="34" charset="0"/>
                <a:cs typeface="Calibri" panose="020F0502020204030204" pitchFamily="34" charset="0"/>
              </a:rPr>
              <a:t>Innovative Materials </a:t>
            </a:r>
            <a:r>
              <a:rPr lang="fr-FR" sz="1200" dirty="0" err="1">
                <a:solidFill>
                  <a:schemeClr val="bg2"/>
                </a:solidFill>
                <a:latin typeface="Calibri" panose="020F0502020204030204" pitchFamily="34" charset="0"/>
                <a:cs typeface="Calibri" panose="020F0502020204030204" pitchFamily="34" charset="0"/>
              </a:rPr>
              <a:t>Sector</a:t>
            </a:r>
            <a:r>
              <a:rPr lang="fr-FR" sz="1200" dirty="0">
                <a:solidFill>
                  <a:schemeClr val="bg2"/>
                </a:solidFill>
                <a:latin typeface="Calibri" panose="020F0502020204030204" pitchFamily="34" charset="0"/>
                <a:cs typeface="Calibri" panose="020F0502020204030204" pitchFamily="34" charset="0"/>
              </a:rPr>
              <a:t> </a:t>
            </a:r>
            <a:r>
              <a:rPr lang="fr-FR" sz="1200" dirty="0" err="1">
                <a:solidFill>
                  <a:schemeClr val="bg2"/>
                </a:solidFill>
                <a:latin typeface="Calibri" panose="020F0502020204030204" pitchFamily="34" charset="0"/>
                <a:cs typeface="Calibri" panose="020F0502020204030204" pitchFamily="34" charset="0"/>
              </a:rPr>
              <a:t>holds</a:t>
            </a:r>
            <a:r>
              <a:rPr lang="fr-FR" sz="1200" dirty="0">
                <a:solidFill>
                  <a:schemeClr val="bg2"/>
                </a:solidFill>
                <a:latin typeface="Calibri" panose="020F0502020204030204" pitchFamily="34" charset="0"/>
                <a:cs typeface="Calibri" panose="020F0502020204030204" pitchFamily="34" charset="0"/>
              </a:rPr>
              <a:t> a unique portfolio of </a:t>
            </a:r>
            <a:r>
              <a:rPr lang="fr-FR" sz="1200" dirty="0" err="1">
                <a:solidFill>
                  <a:schemeClr val="bg2"/>
                </a:solidFill>
                <a:latin typeface="Calibri" panose="020F0502020204030204" pitchFamily="34" charset="0"/>
                <a:cs typeface="Calibri" panose="020F0502020204030204" pitchFamily="34" charset="0"/>
              </a:rPr>
              <a:t>materials</a:t>
            </a:r>
            <a:r>
              <a:rPr lang="fr-FR" sz="1200" dirty="0">
                <a:solidFill>
                  <a:schemeClr val="bg2"/>
                </a:solidFill>
                <a:latin typeface="Calibri" panose="020F0502020204030204" pitchFamily="34" charset="0"/>
                <a:cs typeface="Calibri" panose="020F0502020204030204" pitchFamily="34" charset="0"/>
              </a:rPr>
              <a:t> and </a:t>
            </a:r>
            <a:r>
              <a:rPr lang="fr-FR" sz="1200" dirty="0" err="1">
                <a:solidFill>
                  <a:schemeClr val="bg2"/>
                </a:solidFill>
                <a:latin typeface="Calibri" panose="020F0502020204030204" pitchFamily="34" charset="0"/>
                <a:cs typeface="Calibri" panose="020F0502020204030204" pitchFamily="34" charset="0"/>
              </a:rPr>
              <a:t>processes</a:t>
            </a:r>
            <a:r>
              <a:rPr lang="fr-FR" sz="1200" dirty="0">
                <a:solidFill>
                  <a:schemeClr val="bg2"/>
                </a:solidFill>
                <a:latin typeface="Calibri" panose="020F0502020204030204" pitchFamily="34" charset="0"/>
                <a:cs typeface="Calibri" panose="020F0502020204030204" pitchFamily="34" charset="0"/>
              </a:rPr>
              <a:t> </a:t>
            </a:r>
            <a:r>
              <a:rPr lang="fr-FR" sz="1200" dirty="0" err="1">
                <a:solidFill>
                  <a:schemeClr val="bg2"/>
                </a:solidFill>
                <a:latin typeface="Calibri" panose="020F0502020204030204" pitchFamily="34" charset="0"/>
                <a:cs typeface="Calibri" panose="020F0502020204030204" pitchFamily="34" charset="0"/>
              </a:rPr>
              <a:t>relating</a:t>
            </a:r>
            <a:r>
              <a:rPr lang="fr-FR" sz="1200" dirty="0">
                <a:solidFill>
                  <a:schemeClr val="bg2"/>
                </a:solidFill>
                <a:latin typeface="Calibri" panose="020F0502020204030204" pitchFamily="34" charset="0"/>
                <a:cs typeface="Calibri" panose="020F0502020204030204" pitchFamily="34" charset="0"/>
              </a:rPr>
              <a:t> to habitat, transport, </a:t>
            </a:r>
            <a:r>
              <a:rPr lang="fr-FR" sz="1200" dirty="0" err="1">
                <a:solidFill>
                  <a:schemeClr val="bg2"/>
                </a:solidFill>
                <a:latin typeface="Calibri" panose="020F0502020204030204" pitchFamily="34" charset="0"/>
                <a:cs typeface="Calibri" panose="020F0502020204030204" pitchFamily="34" charset="0"/>
              </a:rPr>
              <a:t>healthcare</a:t>
            </a:r>
            <a:r>
              <a:rPr lang="fr-FR" sz="1200" dirty="0">
                <a:solidFill>
                  <a:schemeClr val="bg2"/>
                </a:solidFill>
                <a:latin typeface="Calibri" panose="020F0502020204030204" pitchFamily="34" charset="0"/>
                <a:cs typeface="Calibri" panose="020F0502020204030204" pitchFamily="34" charset="0"/>
              </a:rPr>
              <a:t> and </a:t>
            </a:r>
            <a:r>
              <a:rPr lang="fr-FR" sz="1200" dirty="0" err="1">
                <a:solidFill>
                  <a:schemeClr val="bg2"/>
                </a:solidFill>
                <a:latin typeface="Calibri" panose="020F0502020204030204" pitchFamily="34" charset="0"/>
                <a:cs typeface="Calibri" panose="020F0502020204030204" pitchFamily="34" charset="0"/>
              </a:rPr>
              <a:t>industry</a:t>
            </a:r>
            <a:r>
              <a:rPr lang="fr-FR" sz="1200" dirty="0">
                <a:solidFill>
                  <a:schemeClr val="bg2"/>
                </a:solidFill>
                <a:latin typeface="Calibri" panose="020F0502020204030204" pitchFamily="34" charset="0"/>
                <a:cs typeface="Calibri" panose="020F0502020204030204" pitchFamily="34" charset="0"/>
              </a:rPr>
              <a:t> </a:t>
            </a:r>
            <a:r>
              <a:rPr lang="fr-FR" sz="1200" dirty="0" err="1" smtClean="0">
                <a:solidFill>
                  <a:schemeClr val="bg2"/>
                </a:solidFill>
                <a:latin typeface="Calibri" panose="020F0502020204030204" pitchFamily="34" charset="0"/>
                <a:cs typeface="Calibri" panose="020F0502020204030204" pitchFamily="34" charset="0"/>
              </a:rPr>
              <a:t>markets</a:t>
            </a:r>
            <a:r>
              <a:rPr lang="fr-FR" sz="1200" dirty="0" smtClean="0">
                <a:solidFill>
                  <a:schemeClr val="bg2"/>
                </a:solidFill>
                <a:latin typeface="Calibri" panose="020F0502020204030204" pitchFamily="34" charset="0"/>
                <a:cs typeface="Calibri" panose="020F0502020204030204" pitchFamily="34" charset="0"/>
              </a:rPr>
              <a:t>. It </a:t>
            </a:r>
            <a:r>
              <a:rPr lang="en-US" sz="1200" dirty="0" smtClean="0">
                <a:solidFill>
                  <a:schemeClr val="bg2"/>
                </a:solidFill>
                <a:latin typeface="Calibri" panose="020F0502020204030204" pitchFamily="34" charset="0"/>
                <a:cs typeface="Calibri" panose="020F0502020204030204" pitchFamily="34" charset="0"/>
              </a:rPr>
              <a:t>provides </a:t>
            </a:r>
            <a:r>
              <a:rPr lang="en-US" sz="1200" dirty="0">
                <a:solidFill>
                  <a:schemeClr val="bg2"/>
                </a:solidFill>
                <a:latin typeface="Calibri" panose="020F0502020204030204" pitchFamily="34" charset="0"/>
                <a:cs typeface="Calibri" panose="020F0502020204030204" pitchFamily="34" charset="0"/>
              </a:rPr>
              <a:t>the </a:t>
            </a:r>
            <a:r>
              <a:rPr lang="en-US" sz="1200" dirty="0" smtClean="0">
                <a:solidFill>
                  <a:schemeClr val="bg2"/>
                </a:solidFill>
                <a:latin typeface="Calibri" panose="020F0502020204030204" pitchFamily="34" charset="0"/>
                <a:cs typeface="Calibri" panose="020F0502020204030204" pitchFamily="34" charset="0"/>
              </a:rPr>
              <a:t>Saint-Gobain </a:t>
            </a:r>
            <a:r>
              <a:rPr lang="en-US" sz="1200" dirty="0">
                <a:solidFill>
                  <a:schemeClr val="bg2"/>
                </a:solidFill>
                <a:latin typeface="Calibri" panose="020F0502020204030204" pitchFamily="34" charset="0"/>
                <a:cs typeface="Calibri" panose="020F0502020204030204" pitchFamily="34" charset="0"/>
              </a:rPr>
              <a:t>Group with its innovation-oriented culture.</a:t>
            </a:r>
            <a:endParaRPr lang="fr-FR" sz="1200" dirty="0">
              <a:solidFill>
                <a:schemeClr val="bg2"/>
              </a:solidFill>
              <a:latin typeface="Calibri" panose="020F0502020204030204" pitchFamily="34" charset="0"/>
              <a:cs typeface="Calibri" panose="020F0502020204030204" pitchFamily="34" charset="0"/>
            </a:endParaRPr>
          </a:p>
          <a:p>
            <a:pPr lvl="1"/>
            <a:endParaRPr lang="fr-FR" b="0" dirty="0">
              <a:latin typeface="Calibri" panose="020F0502020204030204" pitchFamily="34" charset="0"/>
              <a:cs typeface="Calibri" panose="020F0502020204030204" pitchFamily="34" charset="0"/>
            </a:endParaRPr>
          </a:p>
          <a:p>
            <a:r>
              <a:rPr lang="fr-FR" dirty="0" smtClean="0"/>
              <a:t>Flat glass</a:t>
            </a:r>
            <a:endParaRPr lang="fr-FR" dirty="0"/>
          </a:p>
          <a:p>
            <a:pPr lvl="1"/>
            <a:r>
              <a:rPr lang="fr-FR" sz="1200" b="1" dirty="0">
                <a:solidFill>
                  <a:schemeClr val="accent1"/>
                </a:solidFill>
                <a:latin typeface="Calibri" panose="020F0502020204030204" pitchFamily="34" charset="0"/>
                <a:cs typeface="Calibri" panose="020F0502020204030204" pitchFamily="34" charset="0"/>
              </a:rPr>
              <a:t>N°1</a:t>
            </a:r>
            <a:r>
              <a:rPr lang="fr-FR" sz="1200" dirty="0">
                <a:solidFill>
                  <a:schemeClr val="accent1"/>
                </a:solidFill>
                <a:latin typeface="Calibri" panose="020F0502020204030204" pitchFamily="34" charset="0"/>
                <a:cs typeface="Calibri" panose="020F0502020204030204" pitchFamily="34" charset="0"/>
              </a:rPr>
              <a:t> </a:t>
            </a:r>
            <a:r>
              <a:rPr lang="fr-FR" sz="1200" dirty="0" smtClean="0">
                <a:solidFill>
                  <a:schemeClr val="bg2"/>
                </a:solidFill>
                <a:latin typeface="Calibri" panose="020F0502020204030204" pitchFamily="34" charset="0"/>
                <a:cs typeface="Calibri" panose="020F0502020204030204" pitchFamily="34" charset="0"/>
              </a:rPr>
              <a:t>in</a:t>
            </a:r>
            <a:r>
              <a:rPr lang="fr-FR" sz="1200" dirty="0" smtClean="0">
                <a:latin typeface="Calibri" panose="020F0502020204030204" pitchFamily="34" charset="0"/>
                <a:cs typeface="Calibri" panose="020F0502020204030204" pitchFamily="34" charset="0"/>
              </a:rPr>
              <a:t> </a:t>
            </a:r>
            <a:r>
              <a:rPr lang="fr-FR" sz="1200" dirty="0" smtClean="0">
                <a:solidFill>
                  <a:schemeClr val="bg2"/>
                </a:solidFill>
                <a:latin typeface="Calibri" panose="020F0502020204030204" pitchFamily="34" charset="0"/>
                <a:cs typeface="Calibri" panose="020F0502020204030204" pitchFamily="34" charset="0"/>
              </a:rPr>
              <a:t>Europe</a:t>
            </a:r>
            <a:endParaRPr lang="fr-FR" sz="1200" dirty="0">
              <a:solidFill>
                <a:schemeClr val="bg2"/>
              </a:solidFill>
              <a:latin typeface="Calibri" panose="020F0502020204030204" pitchFamily="34" charset="0"/>
              <a:cs typeface="Calibri" panose="020F0502020204030204" pitchFamily="34" charset="0"/>
            </a:endParaRPr>
          </a:p>
          <a:p>
            <a:pPr lvl="1"/>
            <a:r>
              <a:rPr lang="fr-FR" sz="1200" b="1" dirty="0">
                <a:solidFill>
                  <a:schemeClr val="accent1"/>
                </a:solidFill>
                <a:latin typeface="Calibri" panose="020F0502020204030204" pitchFamily="34" charset="0"/>
                <a:cs typeface="Calibri" panose="020F0502020204030204" pitchFamily="34" charset="0"/>
              </a:rPr>
              <a:t>N°2</a:t>
            </a:r>
            <a:r>
              <a:rPr lang="fr-FR" sz="1200" dirty="0">
                <a:latin typeface="Calibri" panose="020F0502020204030204" pitchFamily="34" charset="0"/>
                <a:cs typeface="Calibri" panose="020F0502020204030204" pitchFamily="34" charset="0"/>
              </a:rPr>
              <a:t> </a:t>
            </a:r>
            <a:r>
              <a:rPr lang="fr-FR" sz="1200" dirty="0" err="1" smtClean="0">
                <a:solidFill>
                  <a:schemeClr val="bg2"/>
                </a:solidFill>
                <a:latin typeface="Calibri" panose="020F0502020204030204" pitchFamily="34" charset="0"/>
                <a:cs typeface="Calibri" panose="020F0502020204030204" pitchFamily="34" charset="0"/>
              </a:rPr>
              <a:t>worldwide</a:t>
            </a:r>
            <a:endParaRPr lang="fr-FR" sz="1200" dirty="0">
              <a:solidFill>
                <a:schemeClr val="bg2"/>
              </a:solidFill>
              <a:latin typeface="Calibri" panose="020F0502020204030204" pitchFamily="34" charset="0"/>
              <a:cs typeface="Calibri" panose="020F0502020204030204" pitchFamily="34" charset="0"/>
            </a:endParaRPr>
          </a:p>
          <a:p>
            <a:pPr lvl="1"/>
            <a:r>
              <a:rPr lang="fr-FR" sz="1200" dirty="0" err="1" smtClean="0">
                <a:solidFill>
                  <a:schemeClr val="bg2"/>
                </a:solidFill>
                <a:latin typeface="Calibri" panose="020F0502020204030204" pitchFamily="34" charset="0"/>
                <a:cs typeface="Calibri" panose="020F0502020204030204" pitchFamily="34" charset="0"/>
              </a:rPr>
              <a:t>Present</a:t>
            </a:r>
            <a:r>
              <a:rPr lang="fr-FR" sz="1200" dirty="0" smtClean="0">
                <a:solidFill>
                  <a:schemeClr val="bg2"/>
                </a:solidFill>
                <a:latin typeface="Calibri" panose="020F0502020204030204" pitchFamily="34" charset="0"/>
                <a:cs typeface="Calibri" panose="020F0502020204030204" pitchFamily="34" charset="0"/>
              </a:rPr>
              <a:t> in</a:t>
            </a:r>
            <a:r>
              <a:rPr lang="fr-FR" sz="1200" dirty="0" smtClean="0">
                <a:latin typeface="Calibri" panose="020F0502020204030204" pitchFamily="34" charset="0"/>
                <a:cs typeface="Calibri" panose="020F0502020204030204" pitchFamily="34" charset="0"/>
              </a:rPr>
              <a:t> </a:t>
            </a:r>
            <a:r>
              <a:rPr lang="fr-FR" sz="1200" b="1" dirty="0" smtClean="0">
                <a:solidFill>
                  <a:schemeClr val="accent1"/>
                </a:solidFill>
                <a:latin typeface="Calibri" panose="020F0502020204030204" pitchFamily="34" charset="0"/>
                <a:cs typeface="Calibri" panose="020F0502020204030204" pitchFamily="34" charset="0"/>
              </a:rPr>
              <a:t>33</a:t>
            </a:r>
            <a:r>
              <a:rPr lang="fr-FR" sz="1200" dirty="0" smtClean="0">
                <a:solidFill>
                  <a:schemeClr val="accent1"/>
                </a:solidFill>
                <a:latin typeface="Calibri" panose="020F0502020204030204" pitchFamily="34" charset="0"/>
                <a:cs typeface="Calibri" panose="020F0502020204030204" pitchFamily="34" charset="0"/>
              </a:rPr>
              <a:t> </a:t>
            </a:r>
            <a:r>
              <a:rPr lang="fr-FR" sz="1200" dirty="0" smtClean="0">
                <a:solidFill>
                  <a:schemeClr val="bg2"/>
                </a:solidFill>
                <a:latin typeface="Calibri" panose="020F0502020204030204" pitchFamily="34" charset="0"/>
                <a:cs typeface="Calibri" panose="020F0502020204030204" pitchFamily="34" charset="0"/>
              </a:rPr>
              <a:t>countries</a:t>
            </a:r>
            <a:r>
              <a:rPr lang="fr-FR" sz="1200" dirty="0" smtClean="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p>
            <a:pPr lvl="1"/>
            <a:r>
              <a:rPr lang="fr-FR" sz="1200" dirty="0" smtClean="0">
                <a:solidFill>
                  <a:schemeClr val="bg2"/>
                </a:solidFill>
                <a:latin typeface="Calibri" panose="020F0502020204030204" pitchFamily="34" charset="0"/>
                <a:cs typeface="Calibri" panose="020F0502020204030204" pitchFamily="34" charset="0"/>
              </a:rPr>
              <a:t>Over</a:t>
            </a:r>
            <a:r>
              <a:rPr lang="fr-FR" sz="1200" dirty="0" smtClean="0">
                <a:latin typeface="Calibri" panose="020F0502020204030204" pitchFamily="34" charset="0"/>
                <a:cs typeface="Calibri" panose="020F0502020204030204" pitchFamily="34" charset="0"/>
              </a:rPr>
              <a:t> </a:t>
            </a:r>
            <a:r>
              <a:rPr lang="fr-FR" sz="1200" b="1" dirty="0" smtClean="0">
                <a:solidFill>
                  <a:schemeClr val="accent1"/>
                </a:solidFill>
                <a:latin typeface="Calibri" panose="020F0502020204030204" pitchFamily="34" charset="0"/>
                <a:cs typeface="Calibri" panose="020F0502020204030204" pitchFamily="34" charset="0"/>
              </a:rPr>
              <a:t>33,000</a:t>
            </a:r>
            <a:r>
              <a:rPr lang="fr-FR" sz="1200" dirty="0" smtClean="0">
                <a:latin typeface="Calibri" panose="020F0502020204030204" pitchFamily="34" charset="0"/>
                <a:cs typeface="Calibri" panose="020F0502020204030204" pitchFamily="34" charset="0"/>
              </a:rPr>
              <a:t> </a:t>
            </a:r>
            <a:r>
              <a:rPr lang="fr-FR" sz="1200" dirty="0" err="1" smtClean="0">
                <a:solidFill>
                  <a:schemeClr val="bg2"/>
                </a:solidFill>
                <a:latin typeface="Calibri" panose="020F0502020204030204" pitchFamily="34" charset="0"/>
                <a:cs typeface="Calibri" panose="020F0502020204030204" pitchFamily="34" charset="0"/>
              </a:rPr>
              <a:t>employees</a:t>
            </a:r>
            <a:r>
              <a:rPr lang="fr-FR" sz="1200" dirty="0">
                <a:latin typeface="Calibri" panose="020F0502020204030204" pitchFamily="34" charset="0"/>
                <a:cs typeface="Calibri" panose="020F0502020204030204" pitchFamily="34" charset="0"/>
              </a:rPr>
              <a:t/>
            </a:r>
            <a:br>
              <a:rPr lang="fr-FR" sz="1200" dirty="0">
                <a:latin typeface="Calibri" panose="020F0502020204030204" pitchFamily="34" charset="0"/>
                <a:cs typeface="Calibri" panose="020F0502020204030204" pitchFamily="34" charset="0"/>
              </a:rPr>
            </a:br>
            <a:endParaRPr lang="fr-FR" sz="1200" dirty="0">
              <a:latin typeface="Calibri" panose="020F0502020204030204" pitchFamily="34" charset="0"/>
              <a:cs typeface="Calibri" panose="020F0502020204030204" pitchFamily="34" charset="0"/>
            </a:endParaRPr>
          </a:p>
          <a:p>
            <a:r>
              <a:rPr lang="fr-FR" dirty="0" smtClean="0"/>
              <a:t>High-Performance </a:t>
            </a:r>
            <a:r>
              <a:rPr lang="fr-FR" dirty="0" err="1" smtClean="0"/>
              <a:t>materials</a:t>
            </a:r>
            <a:endParaRPr lang="fr-FR" dirty="0"/>
          </a:p>
          <a:p>
            <a:pPr lvl="1"/>
            <a:r>
              <a:rPr lang="fr-FR" sz="1200" b="1" dirty="0">
                <a:solidFill>
                  <a:schemeClr val="accent1"/>
                </a:solidFill>
                <a:latin typeface="Calibri" panose="020F0502020204030204" pitchFamily="34" charset="0"/>
                <a:cs typeface="Calibri" panose="020F0502020204030204" pitchFamily="34" charset="0"/>
              </a:rPr>
              <a:t>N°1</a:t>
            </a:r>
            <a:r>
              <a:rPr lang="fr-FR" sz="1200" dirty="0">
                <a:latin typeface="Calibri" panose="020F0502020204030204" pitchFamily="34" charset="0"/>
                <a:cs typeface="Calibri" panose="020F0502020204030204" pitchFamily="34" charset="0"/>
              </a:rPr>
              <a:t> </a:t>
            </a:r>
            <a:r>
              <a:rPr lang="fr-FR" sz="1200" dirty="0" err="1" smtClean="0">
                <a:solidFill>
                  <a:schemeClr val="bg2"/>
                </a:solidFill>
                <a:latin typeface="Calibri" panose="020F0502020204030204" pitchFamily="34" charset="0"/>
                <a:cs typeface="Calibri" panose="020F0502020204030204" pitchFamily="34" charset="0"/>
              </a:rPr>
              <a:t>worldwide</a:t>
            </a:r>
            <a:endParaRPr lang="fr-FR" sz="1200" dirty="0">
              <a:solidFill>
                <a:schemeClr val="bg2"/>
              </a:solidFill>
              <a:latin typeface="Calibri" panose="020F0502020204030204" pitchFamily="34" charset="0"/>
              <a:cs typeface="Calibri" panose="020F0502020204030204" pitchFamily="34" charset="0"/>
            </a:endParaRPr>
          </a:p>
          <a:p>
            <a:pPr lvl="1"/>
            <a:r>
              <a:rPr lang="fr-FR" sz="1200" dirty="0" err="1" smtClean="0">
                <a:solidFill>
                  <a:schemeClr val="bg2"/>
                </a:solidFill>
                <a:latin typeface="Calibri" panose="020F0502020204030204" pitchFamily="34" charset="0"/>
                <a:cs typeface="Calibri" panose="020F0502020204030204" pitchFamily="34" charset="0"/>
              </a:rPr>
              <a:t>Present</a:t>
            </a:r>
            <a:r>
              <a:rPr lang="fr-FR" sz="1200" dirty="0" smtClean="0">
                <a:solidFill>
                  <a:schemeClr val="bg2"/>
                </a:solidFill>
                <a:latin typeface="Calibri" panose="020F0502020204030204" pitchFamily="34" charset="0"/>
                <a:cs typeface="Calibri" panose="020F0502020204030204" pitchFamily="34" charset="0"/>
              </a:rPr>
              <a:t> in</a:t>
            </a:r>
            <a:r>
              <a:rPr lang="fr-FR" sz="1200" dirty="0" smtClean="0">
                <a:latin typeface="Calibri" panose="020F0502020204030204" pitchFamily="34" charset="0"/>
                <a:cs typeface="Calibri" panose="020F0502020204030204" pitchFamily="34" charset="0"/>
              </a:rPr>
              <a:t> </a:t>
            </a:r>
            <a:r>
              <a:rPr lang="fr-FR" sz="1200" b="1" dirty="0" smtClean="0">
                <a:solidFill>
                  <a:schemeClr val="accent1"/>
                </a:solidFill>
                <a:latin typeface="Calibri" panose="020F0502020204030204" pitchFamily="34" charset="0"/>
                <a:cs typeface="Calibri" panose="020F0502020204030204" pitchFamily="34" charset="0"/>
              </a:rPr>
              <a:t>36</a:t>
            </a:r>
            <a:r>
              <a:rPr lang="fr-FR" sz="1200" dirty="0" smtClean="0">
                <a:solidFill>
                  <a:schemeClr val="accent1"/>
                </a:solidFill>
                <a:latin typeface="Calibri" panose="020F0502020204030204" pitchFamily="34" charset="0"/>
                <a:cs typeface="Calibri" panose="020F0502020204030204" pitchFamily="34" charset="0"/>
              </a:rPr>
              <a:t> </a:t>
            </a:r>
            <a:r>
              <a:rPr lang="fr-FR" sz="1200" dirty="0" smtClean="0">
                <a:solidFill>
                  <a:schemeClr val="bg2"/>
                </a:solidFill>
                <a:latin typeface="Calibri" panose="020F0502020204030204" pitchFamily="34" charset="0"/>
                <a:cs typeface="Calibri" panose="020F0502020204030204" pitchFamily="34" charset="0"/>
              </a:rPr>
              <a:t>countries*</a:t>
            </a:r>
            <a:endParaRPr lang="fr-FR" sz="1200" dirty="0">
              <a:solidFill>
                <a:schemeClr val="bg2"/>
              </a:solidFill>
              <a:latin typeface="Calibri" panose="020F0502020204030204" pitchFamily="34" charset="0"/>
              <a:cs typeface="Calibri" panose="020F0502020204030204" pitchFamily="34" charset="0"/>
            </a:endParaRPr>
          </a:p>
          <a:p>
            <a:pPr lvl="1"/>
            <a:r>
              <a:rPr lang="fr-FR" sz="1200" dirty="0" smtClean="0">
                <a:solidFill>
                  <a:schemeClr val="bg2"/>
                </a:solidFill>
                <a:latin typeface="Calibri" panose="020F0502020204030204" pitchFamily="34" charset="0"/>
                <a:cs typeface="Calibri" panose="020F0502020204030204" pitchFamily="34" charset="0"/>
              </a:rPr>
              <a:t>Over</a:t>
            </a:r>
            <a:r>
              <a:rPr lang="fr-FR" sz="1200" dirty="0" smtClean="0">
                <a:latin typeface="Calibri" panose="020F0502020204030204" pitchFamily="34" charset="0"/>
                <a:cs typeface="Calibri" panose="020F0502020204030204" pitchFamily="34" charset="0"/>
              </a:rPr>
              <a:t> </a:t>
            </a:r>
            <a:r>
              <a:rPr lang="fr-FR" sz="1200" b="1" dirty="0" smtClean="0">
                <a:solidFill>
                  <a:schemeClr val="accent1"/>
                </a:solidFill>
                <a:latin typeface="Calibri" panose="020F0502020204030204" pitchFamily="34" charset="0"/>
                <a:cs typeface="Calibri" panose="020F0502020204030204" pitchFamily="34" charset="0"/>
              </a:rPr>
              <a:t>27,000</a:t>
            </a:r>
            <a:r>
              <a:rPr lang="fr-FR" sz="1200" b="1" dirty="0" smtClean="0">
                <a:solidFill>
                  <a:schemeClr val="accent4"/>
                </a:solidFill>
                <a:latin typeface="Calibri" panose="020F0502020204030204" pitchFamily="34" charset="0"/>
                <a:cs typeface="Calibri" panose="020F0502020204030204" pitchFamily="34" charset="0"/>
              </a:rPr>
              <a:t> </a:t>
            </a:r>
            <a:r>
              <a:rPr lang="fr-FR" sz="1200" dirty="0" err="1" smtClean="0">
                <a:solidFill>
                  <a:schemeClr val="bg2"/>
                </a:solidFill>
                <a:latin typeface="Calibri" panose="020F0502020204030204" pitchFamily="34" charset="0"/>
                <a:cs typeface="Calibri" panose="020F0502020204030204" pitchFamily="34" charset="0"/>
              </a:rPr>
              <a:t>employees</a:t>
            </a:r>
            <a:endParaRPr lang="fr-FR" sz="1200" dirty="0">
              <a:solidFill>
                <a:schemeClr val="bg2"/>
              </a:solidFill>
              <a:latin typeface="Calibri" panose="020F0502020204030204" pitchFamily="34" charset="0"/>
              <a:cs typeface="Calibri" panose="020F0502020204030204" pitchFamily="34" charset="0"/>
            </a:endParaRPr>
          </a:p>
          <a:p>
            <a:endParaRPr lang="fr-FR" dirty="0"/>
          </a:p>
        </p:txBody>
      </p:sp>
      <p:sp>
        <p:nvSpPr>
          <p:cNvPr id="2" name="Espace réservé du numéro de diapositive 1"/>
          <p:cNvSpPr>
            <a:spLocks noGrp="1"/>
          </p:cNvSpPr>
          <p:nvPr>
            <p:ph type="sldNum" sz="quarter" idx="14"/>
          </p:nvPr>
        </p:nvSpPr>
        <p:spPr/>
        <p:txBody>
          <a:bodyPr/>
          <a:lstStyle/>
          <a:p>
            <a:fld id="{ABCFBC9E-2200-46F0-9D19-9915AEC796D7}" type="slidenum">
              <a:rPr lang="fr-FR" smtClean="0"/>
              <a:pPr/>
              <a:t>5</a:t>
            </a:fld>
            <a:endParaRPr lang="fr-F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5061" y="4261866"/>
            <a:ext cx="1170432" cy="880872"/>
          </a:xfrm>
          <a:prstGeom prst="rect">
            <a:avLst/>
          </a:prstGeom>
        </p:spPr>
      </p:pic>
      <p:sp>
        <p:nvSpPr>
          <p:cNvPr id="11" name="ZoneTexte 10"/>
          <p:cNvSpPr txBox="1"/>
          <p:nvPr/>
        </p:nvSpPr>
        <p:spPr>
          <a:xfrm>
            <a:off x="6222763" y="-13062"/>
            <a:ext cx="835485" cy="569387"/>
          </a:xfrm>
          <a:prstGeom prst="rect">
            <a:avLst/>
          </a:prstGeom>
          <a:noFill/>
        </p:spPr>
        <p:txBody>
          <a:bodyPr wrap="none" rtlCol="0">
            <a:spAutoFit/>
          </a:bodyPr>
          <a:lstStyle/>
          <a:p>
            <a:pPr algn="ctr"/>
            <a:r>
              <a:rPr lang="fr-FR" sz="2000" b="1" dirty="0" smtClean="0">
                <a:ln w="9525">
                  <a:noFill/>
                  <a:prstDash val="solid"/>
                </a:ln>
                <a:solidFill>
                  <a:schemeClr val="bg1"/>
                </a:solidFill>
                <a:latin typeface="Calibri" panose="020F0502020204030204" pitchFamily="34" charset="0"/>
                <a:cs typeface="Calibri" panose="020F0502020204030204" pitchFamily="34" charset="0"/>
              </a:rPr>
              <a:t>25%</a:t>
            </a:r>
            <a:r>
              <a:rPr lang="fr-FR" sz="1400" dirty="0">
                <a:solidFill>
                  <a:schemeClr val="bg1"/>
                </a:solidFill>
                <a:latin typeface="Calibri" panose="020F0502020204030204" pitchFamily="34" charset="0"/>
                <a:cs typeface="Calibri" panose="020F0502020204030204" pitchFamily="34" charset="0"/>
              </a:rPr>
              <a:t/>
            </a:r>
            <a:br>
              <a:rPr lang="fr-FR" sz="1400" dirty="0">
                <a:solidFill>
                  <a:schemeClr val="bg1"/>
                </a:solidFill>
                <a:latin typeface="Calibri" panose="020F0502020204030204" pitchFamily="34" charset="0"/>
                <a:cs typeface="Calibri" panose="020F0502020204030204" pitchFamily="34" charset="0"/>
              </a:rPr>
            </a:br>
            <a:r>
              <a:rPr lang="fr-FR" sz="1100" dirty="0" smtClean="0">
                <a:solidFill>
                  <a:schemeClr val="bg1"/>
                </a:solidFill>
                <a:latin typeface="Calibri" panose="020F0502020204030204" pitchFamily="34" charset="0"/>
                <a:cs typeface="Calibri" panose="020F0502020204030204" pitchFamily="34" charset="0"/>
              </a:rPr>
              <a:t>of net sales</a:t>
            </a:r>
            <a:endParaRPr lang="fr-FR" sz="1400" dirty="0">
              <a:solidFill>
                <a:schemeClr val="bg1"/>
              </a:solidFill>
              <a:latin typeface="Calibri" panose="020F0502020204030204" pitchFamily="34" charset="0"/>
              <a:cs typeface="Calibri" panose="020F0502020204030204" pitchFamily="34" charset="0"/>
            </a:endParaRPr>
          </a:p>
        </p:txBody>
      </p:sp>
      <p:sp>
        <p:nvSpPr>
          <p:cNvPr id="10" name="Rectangle 9"/>
          <p:cNvSpPr/>
          <p:nvPr/>
        </p:nvSpPr>
        <p:spPr>
          <a:xfrm>
            <a:off x="528611" y="4856813"/>
            <a:ext cx="7086695" cy="209288"/>
          </a:xfrm>
          <a:prstGeom prst="rect">
            <a:avLst/>
          </a:prstGeom>
        </p:spPr>
        <p:txBody>
          <a:bodyPr wrap="square" anchor="b">
            <a:spAutoFit/>
          </a:bodyPr>
          <a:lstStyle/>
          <a:p>
            <a:pPr>
              <a:lnSpc>
                <a:spcPct val="95000"/>
              </a:lnSpc>
              <a:spcBef>
                <a:spcPts val="300"/>
              </a:spcBef>
            </a:pPr>
            <a:r>
              <a:rPr lang="fr-FR" sz="800" i="1" dirty="0" smtClean="0">
                <a:latin typeface="Calibri" panose="020F0502020204030204" pitchFamily="34" charset="0"/>
                <a:cs typeface="Calibri" panose="020F0502020204030204" pitchFamily="34" charset="0"/>
              </a:rPr>
              <a:t>* </a:t>
            </a:r>
            <a:r>
              <a:rPr lang="fr-FR" sz="800" i="1" dirty="0" err="1" smtClean="0">
                <a:latin typeface="Calibri" panose="020F0502020204030204" pitchFamily="34" charset="0"/>
                <a:cs typeface="Calibri" panose="020F0502020204030204" pitchFamily="34" charset="0"/>
              </a:rPr>
              <a:t>Industrial</a:t>
            </a:r>
            <a:r>
              <a:rPr lang="fr-FR" sz="800" i="1" dirty="0" smtClean="0">
                <a:latin typeface="Calibri" panose="020F0502020204030204" pitchFamily="34" charset="0"/>
                <a:cs typeface="Calibri" panose="020F0502020204030204" pitchFamily="34" charset="0"/>
              </a:rPr>
              <a:t> </a:t>
            </a:r>
            <a:r>
              <a:rPr lang="fr-FR" sz="800" i="1" dirty="0" err="1" smtClean="0">
                <a:latin typeface="Calibri" panose="020F0502020204030204" pitchFamily="34" charset="0"/>
                <a:cs typeface="Calibri" panose="020F0502020204030204" pitchFamily="34" charset="0"/>
              </a:rPr>
              <a:t>presence</a:t>
            </a:r>
            <a:endParaRPr lang="fr-FR" sz="800" i="1" dirty="0">
              <a:latin typeface="Calibri" panose="020F0502020204030204" pitchFamily="34" charset="0"/>
              <a:cs typeface="Calibri" panose="020F0502020204030204" pitchFamily="34" charset="0"/>
            </a:endParaRPr>
          </a:p>
        </p:txBody>
      </p:sp>
      <p:sp>
        <p:nvSpPr>
          <p:cNvPr id="32" name="Titre 4"/>
          <p:cNvSpPr txBox="1">
            <a:spLocks/>
          </p:cNvSpPr>
          <p:nvPr/>
        </p:nvSpPr>
        <p:spPr>
          <a:xfrm>
            <a:off x="755576" y="12327"/>
            <a:ext cx="8172000" cy="369332"/>
          </a:xfrm>
          <a:prstGeom prst="rect">
            <a:avLst/>
          </a:prstGeom>
        </p:spPr>
        <p:txBody>
          <a:bodyPr vert="horz" wrap="square" lIns="89441" tIns="0" rIns="89441" bIns="0" rtlCol="0" anchor="t" anchorCtr="0">
            <a:spAutoFit/>
          </a:bodyPr>
          <a:lstStyle>
            <a:lvl1pPr algn="l" defTabSz="894419" rtl="0" eaLnBrk="1" latinLnBrk="0" hangingPunct="1">
              <a:spcBef>
                <a:spcPct val="0"/>
              </a:spcBef>
              <a:buNone/>
              <a:defRPr sz="2400" b="1" kern="1200" cap="none" baseline="0">
                <a:solidFill>
                  <a:schemeClr val="tx2"/>
                </a:solidFill>
                <a:latin typeface="Calibri" panose="020F0502020204030204" pitchFamily="34" charset="0"/>
                <a:ea typeface="+mj-ea"/>
                <a:cs typeface="Calibri" panose="020F0502020204030204" pitchFamily="34" charset="0"/>
              </a:defRPr>
            </a:lvl1pPr>
          </a:lstStyle>
          <a:p>
            <a:r>
              <a:rPr lang="fr-FR" dirty="0" err="1" smtClean="0"/>
              <a:t>Innovative</a:t>
            </a:r>
            <a:r>
              <a:rPr lang="fr-FR" dirty="0" smtClean="0"/>
              <a:t> </a:t>
            </a:r>
            <a:r>
              <a:rPr lang="fr-FR" dirty="0" err="1" smtClean="0"/>
              <a:t>materials</a:t>
            </a:r>
            <a:endParaRPr lang="fr-FR" dirty="0" smtClean="0"/>
          </a:p>
        </p:txBody>
      </p:sp>
    </p:spTree>
    <p:extLst>
      <p:ext uri="{BB962C8B-B14F-4D97-AF65-F5344CB8AC3E}">
        <p14:creationId xmlns:p14="http://schemas.microsoft.com/office/powerpoint/2010/main" val="289345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BCFBC9E-2200-46F0-9D19-9915AEC796D7}" type="slidenum">
              <a:rPr lang="fr-FR" smtClean="0"/>
              <a:t>6</a:t>
            </a:fld>
            <a:endParaRPr lang="fr-FR"/>
          </a:p>
        </p:txBody>
      </p:sp>
      <p:sp>
        <p:nvSpPr>
          <p:cNvPr id="5" name="ZoneTexte 4"/>
          <p:cNvSpPr txBox="1"/>
          <p:nvPr/>
        </p:nvSpPr>
        <p:spPr>
          <a:xfrm>
            <a:off x="6274462" y="1870073"/>
            <a:ext cx="2587238" cy="461665"/>
          </a:xfrm>
          <a:prstGeom prst="rect">
            <a:avLst/>
          </a:prstGeom>
          <a:noFill/>
        </p:spPr>
        <p:txBody>
          <a:bodyPr wrap="square" rtlCol="0">
            <a:spAutoFit/>
          </a:bodyPr>
          <a:lstStyle/>
          <a:p>
            <a:pPr algn="r"/>
            <a:r>
              <a:rPr lang="en-US" sz="800" dirty="0" smtClean="0">
                <a:latin typeface="Calibri" panose="020F0502020204030204" pitchFamily="34" charset="0"/>
                <a:cs typeface="Calibri" panose="020F0502020204030204" pitchFamily="34" charset="0"/>
              </a:rPr>
              <a:t>The four </a:t>
            </a:r>
            <a:r>
              <a:rPr lang="en-US" sz="800" b="1" dirty="0">
                <a:solidFill>
                  <a:schemeClr val="accent1"/>
                </a:solidFill>
                <a:latin typeface="Calibri" panose="020F0502020204030204" pitchFamily="34" charset="0"/>
                <a:cs typeface="Calibri" panose="020F0502020204030204" pitchFamily="34" charset="0"/>
              </a:rPr>
              <a:t>cockpit windows </a:t>
            </a:r>
            <a:r>
              <a:rPr lang="en-US" sz="800" dirty="0">
                <a:latin typeface="Calibri" panose="020F0502020204030204" pitchFamily="34" charset="0"/>
                <a:cs typeface="Calibri" panose="020F0502020204030204" pitchFamily="34" charset="0"/>
              </a:rPr>
              <a:t>and 32 passenger windows </a:t>
            </a:r>
            <a:r>
              <a:rPr lang="en-US" sz="800" dirty="0" smtClean="0">
                <a:latin typeface="Calibri" panose="020F0502020204030204" pitchFamily="34" charset="0"/>
                <a:cs typeface="Calibri" panose="020F0502020204030204" pitchFamily="34" charset="0"/>
              </a:rPr>
              <a:t>of the Falcon 8X are supplied </a:t>
            </a:r>
          </a:p>
          <a:p>
            <a:pPr algn="r"/>
            <a:r>
              <a:rPr lang="en-US" sz="800" dirty="0" smtClean="0">
                <a:latin typeface="Calibri" panose="020F0502020204030204" pitchFamily="34" charset="0"/>
                <a:cs typeface="Calibri" panose="020F0502020204030204" pitchFamily="34" charset="0"/>
              </a:rPr>
              <a:t>by </a:t>
            </a:r>
            <a:r>
              <a:rPr lang="en-US" sz="800" dirty="0">
                <a:latin typeface="Calibri" panose="020F0502020204030204" pitchFamily="34" charset="0"/>
                <a:cs typeface="Calibri" panose="020F0502020204030204" pitchFamily="34" charset="0"/>
              </a:rPr>
              <a:t>Saint-Gobain Sully</a:t>
            </a:r>
            <a:endParaRPr lang="fr-FR" sz="800" dirty="0">
              <a:latin typeface="Calibri" panose="020F0502020204030204" pitchFamily="34" charset="0"/>
              <a:cs typeface="Calibri" panose="020F0502020204030204" pitchFamily="34" charset="0"/>
            </a:endParaRPr>
          </a:p>
        </p:txBody>
      </p:sp>
      <p:sp>
        <p:nvSpPr>
          <p:cNvPr id="19" name="ZoneTexte 18"/>
          <p:cNvSpPr txBox="1"/>
          <p:nvPr/>
        </p:nvSpPr>
        <p:spPr>
          <a:xfrm>
            <a:off x="4096042" y="2290429"/>
            <a:ext cx="2244338" cy="461665"/>
          </a:xfrm>
          <a:prstGeom prst="rect">
            <a:avLst/>
          </a:prstGeom>
          <a:noFill/>
        </p:spPr>
        <p:txBody>
          <a:bodyPr wrap="square" rtlCol="0">
            <a:spAutoFit/>
          </a:bodyPr>
          <a:lstStyle/>
          <a:p>
            <a:r>
              <a:rPr lang="fr-FR" sz="800" b="1" dirty="0" err="1">
                <a:solidFill>
                  <a:schemeClr val="accent1"/>
                </a:solidFill>
                <a:latin typeface="Calibri" panose="020F0502020204030204" pitchFamily="34" charset="0"/>
                <a:cs typeface="Calibri" panose="020F0502020204030204" pitchFamily="34" charset="0"/>
              </a:rPr>
              <a:t>Novelio</a:t>
            </a:r>
            <a:r>
              <a:rPr lang="fr-FR" sz="800" b="1" dirty="0">
                <a:solidFill>
                  <a:schemeClr val="accent1"/>
                </a:solidFill>
                <a:latin typeface="Calibri" panose="020F0502020204030204" pitchFamily="34" charset="0"/>
                <a:cs typeface="Calibri" panose="020F0502020204030204" pitchFamily="34" charset="0"/>
              </a:rPr>
              <a:t> Nature</a:t>
            </a:r>
          </a:p>
          <a:p>
            <a:r>
              <a:rPr lang="en-US" sz="800" dirty="0">
                <a:latin typeface="Calibri" panose="020F0502020204030204" pitchFamily="34" charset="0"/>
                <a:cs typeface="Calibri" panose="020F0502020204030204" pitchFamily="34" charset="0"/>
              </a:rPr>
              <a:t>Range of fiberglass wall coverings from </a:t>
            </a:r>
            <a:r>
              <a:rPr lang="en-US" sz="800" dirty="0" smtClean="0">
                <a:latin typeface="Calibri" panose="020F0502020204030204" pitchFamily="34" charset="0"/>
                <a:cs typeface="Calibri" panose="020F0502020204030204" pitchFamily="34" charset="0"/>
              </a:rPr>
              <a:t>Saint-Gobain </a:t>
            </a:r>
            <a:r>
              <a:rPr lang="fr-FR" sz="800" dirty="0" err="1" smtClean="0">
                <a:latin typeface="Calibri" panose="020F0502020204030204" pitchFamily="34" charset="0"/>
                <a:cs typeface="Calibri" panose="020F0502020204030204" pitchFamily="34" charset="0"/>
              </a:rPr>
              <a:t>Adfors</a:t>
            </a:r>
            <a:endParaRPr lang="fr-FR" sz="800" dirty="0">
              <a:latin typeface="Calibri" panose="020F0502020204030204" pitchFamily="34" charset="0"/>
              <a:cs typeface="Calibri" panose="020F0502020204030204" pitchFamily="34" charset="0"/>
            </a:endParaRPr>
          </a:p>
        </p:txBody>
      </p:sp>
      <p:sp>
        <p:nvSpPr>
          <p:cNvPr id="20" name="ZoneTexte 19"/>
          <p:cNvSpPr txBox="1"/>
          <p:nvPr/>
        </p:nvSpPr>
        <p:spPr>
          <a:xfrm>
            <a:off x="3672300" y="4280275"/>
            <a:ext cx="1922606" cy="600164"/>
          </a:xfrm>
          <a:prstGeom prst="rect">
            <a:avLst/>
          </a:prstGeom>
          <a:noFill/>
        </p:spPr>
        <p:txBody>
          <a:bodyPr wrap="square" rtlCol="0">
            <a:spAutoFit/>
          </a:bodyPr>
          <a:lstStyle/>
          <a:p>
            <a:r>
              <a:rPr lang="fr-FR" sz="800" b="1" dirty="0">
                <a:solidFill>
                  <a:schemeClr val="accent1"/>
                </a:solidFill>
                <a:latin typeface="Calibri" panose="020F0502020204030204" pitchFamily="34" charset="0"/>
                <a:cs typeface="Calibri" panose="020F0502020204030204" pitchFamily="34" charset="0"/>
              </a:rPr>
              <a:t>NORTON </a:t>
            </a:r>
            <a:r>
              <a:rPr lang="fr-FR" sz="800" b="1" dirty="0" smtClean="0">
                <a:solidFill>
                  <a:schemeClr val="accent1"/>
                </a:solidFill>
                <a:latin typeface="Calibri" panose="020F0502020204030204" pitchFamily="34" charset="0"/>
                <a:cs typeface="Calibri" panose="020F0502020204030204" pitchFamily="34" charset="0"/>
              </a:rPr>
              <a:t>I-HD</a:t>
            </a:r>
            <a:endParaRPr lang="fr-FR" sz="800" b="1" dirty="0">
              <a:solidFill>
                <a:schemeClr val="accent1"/>
              </a:solidFill>
              <a:latin typeface="Calibri" panose="020F0502020204030204" pitchFamily="34" charset="0"/>
              <a:cs typeface="Calibri" panose="020F0502020204030204" pitchFamily="34" charset="0"/>
            </a:endParaRPr>
          </a:p>
          <a:p>
            <a:r>
              <a:rPr lang="en-US" sz="800" dirty="0">
                <a:latin typeface="Calibri" panose="020F0502020204030204" pitchFamily="34" charset="0"/>
                <a:cs typeface="Calibri" panose="020F0502020204030204" pitchFamily="34" charset="0"/>
              </a:rPr>
              <a:t>New technology from Saint-Gobain Abrasives that is revolutionizing the market for diamond </a:t>
            </a:r>
            <a:r>
              <a:rPr lang="en-US" sz="800" dirty="0" smtClean="0">
                <a:latin typeface="Calibri" panose="020F0502020204030204" pitchFamily="34" charset="0"/>
                <a:cs typeface="Calibri" panose="020F0502020204030204" pitchFamily="34" charset="0"/>
              </a:rPr>
              <a:t>tools</a:t>
            </a:r>
            <a:endParaRPr lang="fr-FR" sz="800" dirty="0">
              <a:latin typeface="Calibri" panose="020F0502020204030204" pitchFamily="34" charset="0"/>
              <a:cs typeface="Calibri" panose="020F0502020204030204" pitchFamily="34" charset="0"/>
            </a:endParaRPr>
          </a:p>
        </p:txBody>
      </p:sp>
      <p:sp>
        <p:nvSpPr>
          <p:cNvPr id="6" name="Rectangle 5"/>
          <p:cNvSpPr/>
          <p:nvPr/>
        </p:nvSpPr>
        <p:spPr>
          <a:xfrm>
            <a:off x="621317" y="523219"/>
            <a:ext cx="1285929" cy="307777"/>
          </a:xfrm>
          <a:prstGeom prst="rect">
            <a:avLst/>
          </a:prstGeom>
        </p:spPr>
        <p:txBody>
          <a:bodyPr wrap="none">
            <a:spAutoFit/>
          </a:bodyPr>
          <a:lstStyle/>
          <a:p>
            <a:r>
              <a:rPr lang="fr-FR" sz="1400" b="1" dirty="0" smtClean="0">
                <a:solidFill>
                  <a:schemeClr val="accent1"/>
                </a:solidFill>
                <a:latin typeface="Calibri" panose="020F0502020204030204" pitchFamily="34" charset="0"/>
                <a:cs typeface="Calibri" panose="020F0502020204030204" pitchFamily="34" charset="0"/>
              </a:rPr>
              <a:t>MAIN BRANDS</a:t>
            </a:r>
            <a:endParaRPr lang="fr-FR" sz="1400" b="1" dirty="0">
              <a:solidFill>
                <a:schemeClr val="accent1"/>
              </a:solidFill>
              <a:latin typeface="Calibri" panose="020F0502020204030204" pitchFamily="34" charset="0"/>
              <a:cs typeface="Calibri" panose="020F0502020204030204" pitchFamily="34" charset="0"/>
            </a:endParaRPr>
          </a:p>
        </p:txBody>
      </p:sp>
      <p:sp>
        <p:nvSpPr>
          <p:cNvPr id="22" name="Rectangle 21"/>
          <p:cNvSpPr/>
          <p:nvPr/>
        </p:nvSpPr>
        <p:spPr>
          <a:xfrm>
            <a:off x="4071176" y="523219"/>
            <a:ext cx="3415037" cy="307777"/>
          </a:xfrm>
          <a:prstGeom prst="rect">
            <a:avLst/>
          </a:prstGeom>
        </p:spPr>
        <p:txBody>
          <a:bodyPr wrap="none">
            <a:spAutoFit/>
          </a:bodyPr>
          <a:lstStyle/>
          <a:p>
            <a:r>
              <a:rPr lang="fr-FR" sz="1400" b="1" dirty="0" smtClean="0">
                <a:solidFill>
                  <a:schemeClr val="accent1"/>
                </a:solidFill>
                <a:latin typeface="Calibri" panose="020F0502020204030204" pitchFamily="34" charset="0"/>
                <a:cs typeface="Calibri" panose="020F0502020204030204" pitchFamily="34" charset="0"/>
              </a:rPr>
              <a:t>PRODUCTS AND ARCHITECTURAL PROJECTS</a:t>
            </a:r>
            <a:endParaRPr lang="fr-FR" sz="1400" b="1" dirty="0">
              <a:solidFill>
                <a:schemeClr val="accent1"/>
              </a:solidFill>
              <a:latin typeface="Calibri" panose="020F0502020204030204" pitchFamily="34" charset="0"/>
              <a:cs typeface="Calibri" panose="020F0502020204030204" pitchFamily="34" charset="0"/>
            </a:endParaRPr>
          </a:p>
        </p:txBody>
      </p:sp>
      <p:sp>
        <p:nvSpPr>
          <p:cNvPr id="23" name="ZoneTexte 22"/>
          <p:cNvSpPr txBox="1"/>
          <p:nvPr/>
        </p:nvSpPr>
        <p:spPr>
          <a:xfrm>
            <a:off x="683434" y="836442"/>
            <a:ext cx="678391"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FLAT GLASS</a:t>
            </a:r>
            <a:endParaRPr lang="fr-FR" sz="800" b="1" dirty="0">
              <a:solidFill>
                <a:schemeClr val="accent5"/>
              </a:solidFill>
              <a:latin typeface="Calibri" panose="020F0502020204030204" pitchFamily="34" charset="0"/>
              <a:cs typeface="Calibri" panose="020F0502020204030204" pitchFamily="34" charset="0"/>
            </a:endParaRPr>
          </a:p>
        </p:txBody>
      </p:sp>
      <p:sp>
        <p:nvSpPr>
          <p:cNvPr id="25" name="ZoneTexte 24"/>
          <p:cNvSpPr txBox="1"/>
          <p:nvPr/>
        </p:nvSpPr>
        <p:spPr>
          <a:xfrm>
            <a:off x="5386911" y="3980193"/>
            <a:ext cx="2819369" cy="600164"/>
          </a:xfrm>
          <a:prstGeom prst="rect">
            <a:avLst/>
          </a:prstGeom>
          <a:noFill/>
        </p:spPr>
        <p:txBody>
          <a:bodyPr wrap="square" rtlCol="0">
            <a:spAutoFit/>
          </a:bodyPr>
          <a:lstStyle/>
          <a:p>
            <a:r>
              <a:rPr lang="fr-FR" sz="800" b="1" dirty="0" smtClean="0">
                <a:solidFill>
                  <a:schemeClr val="accent1"/>
                </a:solidFill>
                <a:latin typeface="Calibri" panose="020F0502020204030204" pitchFamily="34" charset="0"/>
                <a:cs typeface="Calibri" panose="020F0502020204030204" pitchFamily="34" charset="0"/>
              </a:rPr>
              <a:t>CONTRAFLAM</a:t>
            </a:r>
            <a:r>
              <a:rPr lang="fr-FR" sz="800" b="1" baseline="30000" dirty="0">
                <a:solidFill>
                  <a:schemeClr val="accent1"/>
                </a:solidFill>
                <a:latin typeface="Calibri" panose="020F0502020204030204" pitchFamily="34" charset="0"/>
                <a:cs typeface="Calibri" panose="020F0502020204030204" pitchFamily="34" charset="0"/>
              </a:rPr>
              <a:t>®</a:t>
            </a:r>
          </a:p>
          <a:p>
            <a:r>
              <a:rPr lang="en-US" sz="800" dirty="0" smtClean="0">
                <a:latin typeface="Calibri" panose="020F0502020204030204" pitchFamily="34" charset="0"/>
                <a:cs typeface="Calibri" panose="020F0502020204030204" pitchFamily="34" charset="0"/>
              </a:rPr>
              <a:t>Fire-retardant </a:t>
            </a:r>
            <a:r>
              <a:rPr lang="en-US" sz="800" dirty="0">
                <a:latin typeface="Calibri" panose="020F0502020204030204" pitchFamily="34" charset="0"/>
                <a:cs typeface="Calibri" panose="020F0502020204030204" pitchFamily="34" charset="0"/>
              </a:rPr>
              <a:t>and anti-UV glazing by </a:t>
            </a:r>
            <a:r>
              <a:rPr lang="en-US" sz="800" dirty="0" err="1">
                <a:latin typeface="Calibri" panose="020F0502020204030204" pitchFamily="34" charset="0"/>
                <a:cs typeface="Calibri" panose="020F0502020204030204" pitchFamily="34" charset="0"/>
              </a:rPr>
              <a:t>Vetrotech</a:t>
            </a:r>
            <a:r>
              <a:rPr lang="en-US" sz="800" dirty="0">
                <a:latin typeface="Calibri" panose="020F0502020204030204" pitchFamily="34" charset="0"/>
                <a:cs typeface="Calibri" panose="020F0502020204030204" pitchFamily="34" charset="0"/>
              </a:rPr>
              <a:t> in the futuristic boarders’ residence in Le </a:t>
            </a:r>
            <a:r>
              <a:rPr lang="en-US" sz="800" dirty="0" err="1">
                <a:latin typeface="Calibri" panose="020F0502020204030204" pitchFamily="34" charset="0"/>
                <a:cs typeface="Calibri" panose="020F0502020204030204" pitchFamily="34" charset="0"/>
              </a:rPr>
              <a:t>Rosey</a:t>
            </a:r>
            <a:r>
              <a:rPr lang="en-US" sz="800" dirty="0">
                <a:latin typeface="Calibri" panose="020F0502020204030204" pitchFamily="34" charset="0"/>
                <a:cs typeface="Calibri" panose="020F0502020204030204" pitchFamily="34" charset="0"/>
              </a:rPr>
              <a:t>, Geneva, designed by Bernard </a:t>
            </a:r>
            <a:r>
              <a:rPr lang="en-US" sz="800" dirty="0" err="1" smtClean="0">
                <a:latin typeface="Calibri" panose="020F0502020204030204" pitchFamily="34" charset="0"/>
                <a:cs typeface="Calibri" panose="020F0502020204030204" pitchFamily="34" charset="0"/>
              </a:rPr>
              <a:t>Tschumi</a:t>
            </a:r>
            <a:endParaRPr lang="fr-FR" sz="800" dirty="0">
              <a:latin typeface="Calibri" panose="020F0502020204030204" pitchFamily="34" charset="0"/>
              <a:cs typeface="Calibri" panose="020F0502020204030204"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670" y="2871823"/>
            <a:ext cx="3325110" cy="110837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380" y="816341"/>
            <a:ext cx="2438400" cy="1060704"/>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3078" y="988571"/>
            <a:ext cx="1766198" cy="1324649"/>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2300" y="3104760"/>
            <a:ext cx="1708028" cy="1165729"/>
          </a:xfrm>
          <a:prstGeom prst="rect">
            <a:avLst/>
          </a:prstGeom>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079" y="1312592"/>
            <a:ext cx="828000" cy="231840"/>
          </a:xfrm>
          <a:prstGeom prst="rect">
            <a:avLst/>
          </a:prstGeom>
        </p:spPr>
      </p:pic>
      <p:pic>
        <p:nvPicPr>
          <p:cNvPr id="16" name="Imag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3598" y="1055614"/>
            <a:ext cx="756000" cy="231840"/>
          </a:xfrm>
          <a:prstGeom prst="rect">
            <a:avLst/>
          </a:prstGeom>
        </p:spPr>
      </p:pic>
      <p:sp>
        <p:nvSpPr>
          <p:cNvPr id="32" name="ZoneTexte 31"/>
          <p:cNvSpPr txBox="1"/>
          <p:nvPr/>
        </p:nvSpPr>
        <p:spPr>
          <a:xfrm>
            <a:off x="683434" y="1574121"/>
            <a:ext cx="1186543"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AUTOMOTIVE GLAZING</a:t>
            </a:r>
            <a:endParaRPr lang="fr-FR" sz="800" b="1" dirty="0">
              <a:solidFill>
                <a:schemeClr val="accent5"/>
              </a:solidFill>
              <a:latin typeface="Calibri" panose="020F0502020204030204" pitchFamily="34" charset="0"/>
              <a:cs typeface="Calibri" panose="020F0502020204030204" pitchFamily="34" charset="0"/>
            </a:endParaRPr>
          </a:p>
        </p:txBody>
      </p:sp>
      <p:pic>
        <p:nvPicPr>
          <p:cNvPr id="17" name="Imag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079" y="1832311"/>
            <a:ext cx="684000" cy="159600"/>
          </a:xfrm>
          <a:prstGeom prst="rect">
            <a:avLst/>
          </a:prstGeom>
        </p:spPr>
      </p:pic>
      <p:pic>
        <p:nvPicPr>
          <p:cNvPr id="18" name="Imag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43598" y="1560499"/>
            <a:ext cx="756000" cy="166788"/>
          </a:xfrm>
          <a:prstGeom prst="rect">
            <a:avLst/>
          </a:prstGeom>
        </p:spPr>
      </p:pic>
      <p:sp>
        <p:nvSpPr>
          <p:cNvPr id="36" name="ZoneTexte 35"/>
          <p:cNvSpPr txBox="1"/>
          <p:nvPr/>
        </p:nvSpPr>
        <p:spPr>
          <a:xfrm>
            <a:off x="683434" y="2032796"/>
            <a:ext cx="700833"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ABRASIVES </a:t>
            </a:r>
            <a:endParaRPr lang="fr-FR" sz="800" b="1" dirty="0">
              <a:solidFill>
                <a:schemeClr val="accent5"/>
              </a:solidFill>
              <a:latin typeface="Calibri" panose="020F0502020204030204" pitchFamily="34" charset="0"/>
              <a:cs typeface="Calibri" panose="020F0502020204030204" pitchFamily="34" charset="0"/>
            </a:endParaRPr>
          </a:p>
        </p:txBody>
      </p:sp>
      <p:pic>
        <p:nvPicPr>
          <p:cNvPr id="21" name="Imag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7079" y="2236447"/>
            <a:ext cx="720000" cy="318600"/>
          </a:xfrm>
          <a:prstGeom prst="rect">
            <a:avLst/>
          </a:prstGeom>
        </p:spPr>
      </p:pic>
      <p:pic>
        <p:nvPicPr>
          <p:cNvPr id="26" name="Imag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7079" y="2656563"/>
            <a:ext cx="720000" cy="181800"/>
          </a:xfrm>
          <a:prstGeom prst="rect">
            <a:avLst/>
          </a:prstGeom>
        </p:spPr>
      </p:pic>
      <p:sp>
        <p:nvSpPr>
          <p:cNvPr id="41" name="ZoneTexte 40"/>
          <p:cNvSpPr txBox="1"/>
          <p:nvPr/>
        </p:nvSpPr>
        <p:spPr>
          <a:xfrm>
            <a:off x="683434" y="2911356"/>
            <a:ext cx="963725"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FLEXIBLE TUBING </a:t>
            </a:r>
            <a:endParaRPr lang="fr-FR" sz="800" b="1" dirty="0">
              <a:solidFill>
                <a:schemeClr val="accent5"/>
              </a:solidFill>
              <a:latin typeface="Calibri" panose="020F0502020204030204" pitchFamily="34" charset="0"/>
              <a:cs typeface="Calibri" panose="020F0502020204030204" pitchFamily="34" charset="0"/>
            </a:endParaRPr>
          </a:p>
        </p:txBody>
      </p:sp>
      <p:pic>
        <p:nvPicPr>
          <p:cNvPr id="27" name="Imag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51598" y="2656563"/>
            <a:ext cx="648000" cy="386640"/>
          </a:xfrm>
          <a:prstGeom prst="rect">
            <a:avLst/>
          </a:prstGeom>
        </p:spPr>
      </p:pic>
      <p:pic>
        <p:nvPicPr>
          <p:cNvPr id="28" name="Imag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9079" y="3148017"/>
            <a:ext cx="648000" cy="239760"/>
          </a:xfrm>
          <a:prstGeom prst="rect">
            <a:avLst/>
          </a:prstGeom>
        </p:spPr>
      </p:pic>
      <p:sp>
        <p:nvSpPr>
          <p:cNvPr id="46" name="ZoneTexte 45"/>
          <p:cNvSpPr txBox="1"/>
          <p:nvPr/>
        </p:nvSpPr>
        <p:spPr>
          <a:xfrm>
            <a:off x="683434" y="3688832"/>
            <a:ext cx="630301"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BEARINGS</a:t>
            </a:r>
            <a:endParaRPr lang="fr-FR" sz="800" b="1" dirty="0">
              <a:solidFill>
                <a:schemeClr val="accent5"/>
              </a:solidFill>
              <a:latin typeface="Calibri" panose="020F0502020204030204" pitchFamily="34" charset="0"/>
              <a:cs typeface="Calibri" panose="020F0502020204030204" pitchFamily="34" charset="0"/>
            </a:endParaRPr>
          </a:p>
        </p:txBody>
      </p:sp>
      <p:pic>
        <p:nvPicPr>
          <p:cNvPr id="29" name="Imag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15598" y="3375633"/>
            <a:ext cx="684000" cy="180120"/>
          </a:xfrm>
          <a:prstGeom prst="rect">
            <a:avLst/>
          </a:prstGeom>
        </p:spPr>
      </p:pic>
      <p:pic>
        <p:nvPicPr>
          <p:cNvPr id="30" name="Imag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79598" y="3825754"/>
            <a:ext cx="720000" cy="134400"/>
          </a:xfrm>
          <a:prstGeom prst="rect">
            <a:avLst/>
          </a:prstGeom>
        </p:spPr>
      </p:pic>
      <p:sp>
        <p:nvSpPr>
          <p:cNvPr id="52" name="ZoneTexte 51"/>
          <p:cNvSpPr txBox="1"/>
          <p:nvPr/>
        </p:nvSpPr>
        <p:spPr>
          <a:xfrm>
            <a:off x="683434" y="4234596"/>
            <a:ext cx="906017"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POLYMER SEALS</a:t>
            </a:r>
            <a:endParaRPr lang="fr-FR" sz="800" b="1" dirty="0">
              <a:solidFill>
                <a:schemeClr val="accent5"/>
              </a:solidFill>
              <a:latin typeface="Calibri" panose="020F0502020204030204" pitchFamily="34" charset="0"/>
              <a:cs typeface="Calibri" panose="020F0502020204030204" pitchFamily="34" charset="0"/>
            </a:endParaRPr>
          </a:p>
        </p:txBody>
      </p:sp>
      <p:pic>
        <p:nvPicPr>
          <p:cNvPr id="31" name="Image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96652" y="4415311"/>
            <a:ext cx="600427" cy="406883"/>
          </a:xfrm>
          <a:prstGeom prst="rect">
            <a:avLst/>
          </a:prstGeom>
        </p:spPr>
      </p:pic>
      <p:pic>
        <p:nvPicPr>
          <p:cNvPr id="3" name="Imag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05079" y="951532"/>
            <a:ext cx="792000" cy="330000"/>
          </a:xfrm>
          <a:prstGeom prst="rect">
            <a:avLst/>
          </a:prstGeom>
        </p:spPr>
      </p:pic>
      <p:pic>
        <p:nvPicPr>
          <p:cNvPr id="10" name="Imag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653638" y="2000338"/>
            <a:ext cx="370948" cy="370948"/>
          </a:xfrm>
          <a:prstGeom prst="rect">
            <a:avLst/>
          </a:prstGeom>
        </p:spPr>
      </p:pic>
      <p:pic>
        <p:nvPicPr>
          <p:cNvPr id="11" name="Image 1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49079" y="3405240"/>
            <a:ext cx="648000" cy="231120"/>
          </a:xfrm>
          <a:prstGeom prst="rect">
            <a:avLst/>
          </a:prstGeom>
        </p:spPr>
      </p:pic>
      <p:pic>
        <p:nvPicPr>
          <p:cNvPr id="12" name="Imag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77079" y="3892954"/>
            <a:ext cx="720000" cy="288000"/>
          </a:xfrm>
          <a:prstGeom prst="rect">
            <a:avLst/>
          </a:prstGeom>
        </p:spPr>
      </p:pic>
      <p:pic>
        <p:nvPicPr>
          <p:cNvPr id="13" name="Image 1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43598" y="4273409"/>
            <a:ext cx="756000" cy="176810"/>
          </a:xfrm>
          <a:prstGeom prst="rect">
            <a:avLst/>
          </a:prstGeom>
        </p:spPr>
      </p:pic>
      <p:pic>
        <p:nvPicPr>
          <p:cNvPr id="34" name="Image 3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23362" y="4763926"/>
            <a:ext cx="720000" cy="211200"/>
          </a:xfrm>
          <a:prstGeom prst="rect">
            <a:avLst/>
          </a:prstGeom>
        </p:spPr>
      </p:pic>
      <p:sp>
        <p:nvSpPr>
          <p:cNvPr id="24" name="ZoneTexte 23"/>
          <p:cNvSpPr txBox="1"/>
          <p:nvPr/>
        </p:nvSpPr>
        <p:spPr>
          <a:xfrm>
            <a:off x="1989199" y="836442"/>
            <a:ext cx="1098378"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TECHNICAL TEXTILES</a:t>
            </a:r>
            <a:endParaRPr lang="fr-FR" sz="800" b="1" dirty="0">
              <a:solidFill>
                <a:schemeClr val="accent5"/>
              </a:solidFill>
              <a:latin typeface="Calibri" panose="020F0502020204030204" pitchFamily="34" charset="0"/>
              <a:cs typeface="Calibri" panose="020F0502020204030204" pitchFamily="34" charset="0"/>
            </a:endParaRPr>
          </a:p>
        </p:txBody>
      </p:sp>
      <p:sp>
        <p:nvSpPr>
          <p:cNvPr id="33" name="ZoneTexte 32"/>
          <p:cNvSpPr txBox="1"/>
          <p:nvPr/>
        </p:nvSpPr>
        <p:spPr>
          <a:xfrm>
            <a:off x="1989199" y="1346693"/>
            <a:ext cx="1141659"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FIRE RESISTANT GLASS</a:t>
            </a:r>
            <a:endParaRPr lang="fr-FR" sz="800" b="1" dirty="0">
              <a:solidFill>
                <a:schemeClr val="accent5"/>
              </a:solidFill>
              <a:latin typeface="Calibri" panose="020F0502020204030204" pitchFamily="34" charset="0"/>
              <a:cs typeface="Calibri" panose="020F0502020204030204" pitchFamily="34" charset="0"/>
            </a:endParaRPr>
          </a:p>
        </p:txBody>
      </p:sp>
      <p:sp>
        <p:nvSpPr>
          <p:cNvPr id="42" name="ZoneTexte 41"/>
          <p:cNvSpPr txBox="1"/>
          <p:nvPr/>
        </p:nvSpPr>
        <p:spPr>
          <a:xfrm>
            <a:off x="2154718" y="2447325"/>
            <a:ext cx="827471"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WINDOW FILM</a:t>
            </a:r>
            <a:endParaRPr lang="fr-FR" sz="800" b="1" dirty="0">
              <a:solidFill>
                <a:schemeClr val="accent5"/>
              </a:solidFill>
              <a:latin typeface="Calibri" panose="020F0502020204030204" pitchFamily="34" charset="0"/>
              <a:cs typeface="Calibri" panose="020F0502020204030204" pitchFamily="34" charset="0"/>
            </a:endParaRPr>
          </a:p>
        </p:txBody>
      </p:sp>
      <p:sp>
        <p:nvSpPr>
          <p:cNvPr id="48" name="ZoneTexte 47"/>
          <p:cNvSpPr txBox="1"/>
          <p:nvPr/>
        </p:nvSpPr>
        <p:spPr>
          <a:xfrm>
            <a:off x="1989199" y="3083399"/>
            <a:ext cx="930063" cy="33855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ARCHITECTURAL </a:t>
            </a:r>
          </a:p>
          <a:p>
            <a:r>
              <a:rPr lang="fr-FR" sz="800" b="1" dirty="0" smtClean="0">
                <a:solidFill>
                  <a:schemeClr val="accent5"/>
                </a:solidFill>
                <a:latin typeface="Calibri" panose="020F0502020204030204" pitchFamily="34" charset="0"/>
                <a:cs typeface="Calibri" panose="020F0502020204030204" pitchFamily="34" charset="0"/>
              </a:rPr>
              <a:t>MEMBRANES</a:t>
            </a:r>
            <a:endParaRPr lang="fr-FR" sz="800" b="1" dirty="0">
              <a:solidFill>
                <a:schemeClr val="accent5"/>
              </a:solidFill>
              <a:latin typeface="Calibri" panose="020F0502020204030204" pitchFamily="34" charset="0"/>
              <a:cs typeface="Calibri" panose="020F0502020204030204" pitchFamily="34" charset="0"/>
            </a:endParaRPr>
          </a:p>
        </p:txBody>
      </p:sp>
      <p:sp>
        <p:nvSpPr>
          <p:cNvPr id="50" name="ZoneTexte 49"/>
          <p:cNvSpPr txBox="1"/>
          <p:nvPr/>
        </p:nvSpPr>
        <p:spPr>
          <a:xfrm>
            <a:off x="1989199" y="3617556"/>
            <a:ext cx="944489"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ADHESIVE FOAMS</a:t>
            </a:r>
            <a:endParaRPr lang="fr-FR" sz="800" b="1" dirty="0">
              <a:solidFill>
                <a:schemeClr val="accent5"/>
              </a:solidFill>
              <a:latin typeface="Calibri" panose="020F0502020204030204" pitchFamily="34" charset="0"/>
              <a:cs typeface="Calibri" panose="020F0502020204030204" pitchFamily="34" charset="0"/>
            </a:endParaRPr>
          </a:p>
        </p:txBody>
      </p:sp>
      <p:sp>
        <p:nvSpPr>
          <p:cNvPr id="56" name="ZoneTexte 55"/>
          <p:cNvSpPr txBox="1"/>
          <p:nvPr/>
        </p:nvSpPr>
        <p:spPr>
          <a:xfrm>
            <a:off x="1989199" y="4002968"/>
            <a:ext cx="1217000"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CERAMICS FOR ENERGY</a:t>
            </a:r>
            <a:endParaRPr lang="fr-FR" sz="800" b="1" dirty="0">
              <a:solidFill>
                <a:schemeClr val="accent5"/>
              </a:solidFill>
              <a:latin typeface="Calibri" panose="020F0502020204030204" pitchFamily="34" charset="0"/>
              <a:cs typeface="Calibri" panose="020F0502020204030204" pitchFamily="34" charset="0"/>
            </a:endParaRPr>
          </a:p>
        </p:txBody>
      </p:sp>
      <p:sp>
        <p:nvSpPr>
          <p:cNvPr id="58" name="ZoneTexte 57"/>
          <p:cNvSpPr txBox="1"/>
          <p:nvPr/>
        </p:nvSpPr>
        <p:spPr>
          <a:xfrm>
            <a:off x="1989199" y="4472635"/>
            <a:ext cx="816249"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REFRACTORIES</a:t>
            </a:r>
            <a:endParaRPr lang="fr-FR" sz="800" b="1" dirty="0">
              <a:solidFill>
                <a:schemeClr val="accent5"/>
              </a:solidFill>
              <a:latin typeface="Calibri" panose="020F0502020204030204" pitchFamily="34" charset="0"/>
              <a:cs typeface="Calibri" panose="020F0502020204030204" pitchFamily="34" charset="0"/>
            </a:endParaRPr>
          </a:p>
        </p:txBody>
      </p:sp>
      <p:sp>
        <p:nvSpPr>
          <p:cNvPr id="39" name="ZoneTexte 38"/>
          <p:cNvSpPr txBox="1"/>
          <p:nvPr/>
        </p:nvSpPr>
        <p:spPr>
          <a:xfrm>
            <a:off x="1939813" y="1817352"/>
            <a:ext cx="1305165" cy="215444"/>
          </a:xfrm>
          <a:prstGeom prst="rect">
            <a:avLst/>
          </a:prstGeom>
          <a:noFill/>
        </p:spPr>
        <p:txBody>
          <a:bodyPr wrap="none" rtlCol="0">
            <a:spAutoFit/>
          </a:bodyPr>
          <a:lstStyle/>
          <a:p>
            <a:r>
              <a:rPr lang="fr-FR" sz="800" b="1" dirty="0" smtClean="0">
                <a:solidFill>
                  <a:schemeClr val="accent5"/>
                </a:solidFill>
                <a:latin typeface="Calibri" panose="020F0502020204030204" pitchFamily="34" charset="0"/>
                <a:cs typeface="Calibri" panose="020F0502020204030204" pitchFamily="34" charset="0"/>
              </a:rPr>
              <a:t>ELECTROCHROMIC GLASS</a:t>
            </a:r>
            <a:endParaRPr lang="fr-FR" sz="800" b="1" dirty="0">
              <a:solidFill>
                <a:schemeClr val="accent5"/>
              </a:solidFill>
              <a:latin typeface="Calibri" panose="020F0502020204030204" pitchFamily="34" charset="0"/>
              <a:cs typeface="Calibri" panose="020F0502020204030204" pitchFamily="34" charset="0"/>
            </a:endParaRPr>
          </a:p>
        </p:txBody>
      </p:sp>
      <p:sp>
        <p:nvSpPr>
          <p:cNvPr id="49" name="Titre 4"/>
          <p:cNvSpPr txBox="1">
            <a:spLocks/>
          </p:cNvSpPr>
          <p:nvPr/>
        </p:nvSpPr>
        <p:spPr>
          <a:xfrm>
            <a:off x="755576" y="12327"/>
            <a:ext cx="8172000" cy="369332"/>
          </a:xfrm>
          <a:prstGeom prst="rect">
            <a:avLst/>
          </a:prstGeom>
        </p:spPr>
        <p:txBody>
          <a:bodyPr vert="horz" wrap="square" lIns="89441" tIns="0" rIns="89441" bIns="0" rtlCol="0" anchor="t" anchorCtr="0">
            <a:spAutoFit/>
          </a:bodyPr>
          <a:lstStyle>
            <a:lvl1pPr algn="l" defTabSz="894419" rtl="0" eaLnBrk="1" latinLnBrk="0" hangingPunct="1">
              <a:spcBef>
                <a:spcPct val="0"/>
              </a:spcBef>
              <a:buNone/>
              <a:defRPr sz="2400" b="1" kern="1200" cap="none" baseline="0">
                <a:solidFill>
                  <a:schemeClr val="tx2"/>
                </a:solidFill>
                <a:latin typeface="Calibri" panose="020F0502020204030204" pitchFamily="34" charset="0"/>
                <a:ea typeface="+mj-ea"/>
                <a:cs typeface="Calibri" panose="020F0502020204030204" pitchFamily="34" charset="0"/>
              </a:defRPr>
            </a:lvl1pPr>
          </a:lstStyle>
          <a:p>
            <a:r>
              <a:rPr lang="fr-FR" dirty="0" err="1" smtClean="0"/>
              <a:t>Innovative</a:t>
            </a:r>
            <a:r>
              <a:rPr lang="fr-FR" dirty="0" smtClean="0"/>
              <a:t> </a:t>
            </a:r>
            <a:r>
              <a:rPr lang="fr-FR" dirty="0" err="1" smtClean="0"/>
              <a:t>materials</a:t>
            </a:r>
            <a:endParaRPr lang="fr-FR" dirty="0" smtClean="0"/>
          </a:p>
        </p:txBody>
      </p:sp>
    </p:spTree>
    <p:extLst>
      <p:ext uri="{BB962C8B-B14F-4D97-AF65-F5344CB8AC3E}">
        <p14:creationId xmlns:p14="http://schemas.microsoft.com/office/powerpoint/2010/main" val="269490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48149" y="0"/>
            <a:ext cx="3095851" cy="5142738"/>
          </a:xfrm>
          <a:prstGeom prst="rect">
            <a:avLst/>
          </a:prstGeom>
        </p:spPr>
      </p:pic>
      <p:sp>
        <p:nvSpPr>
          <p:cNvPr id="3" name="Espace réservé du contenu 2"/>
          <p:cNvSpPr>
            <a:spLocks noGrp="1"/>
          </p:cNvSpPr>
          <p:nvPr>
            <p:ph idx="1"/>
          </p:nvPr>
        </p:nvSpPr>
        <p:spPr>
          <a:xfrm>
            <a:off x="251520" y="601409"/>
            <a:ext cx="5001379" cy="4255403"/>
          </a:xfrm>
        </p:spPr>
        <p:txBody>
          <a:bodyPr>
            <a:noAutofit/>
          </a:bodyPr>
          <a:lstStyle/>
          <a:p>
            <a:pPr lvl="1">
              <a:spcBef>
                <a:spcPts val="300"/>
              </a:spcBef>
            </a:pPr>
            <a:r>
              <a:rPr lang="en-US" sz="1200" dirty="0">
                <a:solidFill>
                  <a:schemeClr val="bg2"/>
                </a:solidFill>
                <a:latin typeface="Calibri" panose="020F0502020204030204" pitchFamily="34" charset="0"/>
                <a:cs typeface="Calibri" panose="020F0502020204030204" pitchFamily="34" charset="0"/>
              </a:rPr>
              <a:t>The Construction Products Sector designs and develops innovative solutions to improve the quality of living places and reduce the environmental impact of buildings, with unique product and service offerings for all construction fields, tailored to local conditions.</a:t>
            </a:r>
            <a:r>
              <a:rPr lang="fr-FR" sz="1200" dirty="0">
                <a:latin typeface="Calibri" panose="020F0502020204030204" pitchFamily="34" charset="0"/>
                <a:cs typeface="Calibri" panose="020F0502020204030204" pitchFamily="34" charset="0"/>
              </a:rPr>
              <a:t/>
            </a:r>
            <a:br>
              <a:rPr lang="fr-FR" sz="1200" dirty="0">
                <a:latin typeface="Calibri" panose="020F0502020204030204" pitchFamily="34" charset="0"/>
                <a:cs typeface="Calibri" panose="020F0502020204030204" pitchFamily="34" charset="0"/>
              </a:rPr>
            </a:br>
            <a:r>
              <a:rPr lang="fr-FR" sz="800" dirty="0">
                <a:latin typeface="Calibri" panose="020F0502020204030204" pitchFamily="34" charset="0"/>
                <a:cs typeface="Calibri" panose="020F0502020204030204" pitchFamily="34" charset="0"/>
              </a:rPr>
              <a:t> </a:t>
            </a:r>
          </a:p>
          <a:p>
            <a:pPr lvl="1">
              <a:spcBef>
                <a:spcPts val="300"/>
              </a:spcBef>
            </a:pPr>
            <a:r>
              <a:rPr lang="fr-FR" sz="1200" b="1" dirty="0">
                <a:solidFill>
                  <a:schemeClr val="accent1"/>
                </a:solidFill>
                <a:latin typeface="Calibri" panose="020F0502020204030204" pitchFamily="34" charset="0"/>
                <a:cs typeface="Calibri" panose="020F0502020204030204" pitchFamily="34" charset="0"/>
              </a:rPr>
              <a:t>N°1</a:t>
            </a:r>
            <a:r>
              <a:rPr lang="fr-FR" sz="1200" dirty="0">
                <a:latin typeface="Calibri" panose="020F0502020204030204" pitchFamily="34" charset="0"/>
                <a:cs typeface="Calibri" panose="020F0502020204030204" pitchFamily="34" charset="0"/>
              </a:rPr>
              <a:t> </a:t>
            </a:r>
            <a:r>
              <a:rPr lang="fr-FR" sz="1200" dirty="0" err="1" smtClean="0">
                <a:solidFill>
                  <a:schemeClr val="bg2"/>
                </a:solidFill>
                <a:latin typeface="Calibri" panose="020F0502020204030204" pitchFamily="34" charset="0"/>
                <a:cs typeface="Calibri" panose="020F0502020204030204" pitchFamily="34" charset="0"/>
              </a:rPr>
              <a:t>worldwide</a:t>
            </a:r>
            <a:endParaRPr lang="fr-FR" sz="1200" dirty="0">
              <a:solidFill>
                <a:schemeClr val="bg2"/>
              </a:solidFill>
              <a:latin typeface="Calibri" panose="020F0502020204030204" pitchFamily="34" charset="0"/>
              <a:cs typeface="Calibri" panose="020F0502020204030204" pitchFamily="34" charset="0"/>
            </a:endParaRPr>
          </a:p>
          <a:p>
            <a:pPr lvl="3">
              <a:spcBef>
                <a:spcPts val="300"/>
              </a:spcBef>
            </a:pPr>
            <a:r>
              <a:rPr lang="fr-FR" sz="1200" dirty="0" err="1" smtClean="0">
                <a:solidFill>
                  <a:schemeClr val="bg2"/>
                </a:solidFill>
              </a:rPr>
              <a:t>Plaster</a:t>
            </a:r>
            <a:r>
              <a:rPr lang="fr-FR" sz="1200" dirty="0" smtClean="0">
                <a:solidFill>
                  <a:schemeClr val="bg2"/>
                </a:solidFill>
              </a:rPr>
              <a:t> and </a:t>
            </a:r>
            <a:r>
              <a:rPr lang="fr-FR" sz="1200" dirty="0" err="1" smtClean="0">
                <a:solidFill>
                  <a:schemeClr val="bg2"/>
                </a:solidFill>
              </a:rPr>
              <a:t>plasterboard</a:t>
            </a:r>
            <a:endParaRPr lang="fr-FR" sz="1200" dirty="0">
              <a:solidFill>
                <a:schemeClr val="bg2"/>
              </a:solidFill>
            </a:endParaRPr>
          </a:p>
          <a:p>
            <a:pPr lvl="3">
              <a:spcBef>
                <a:spcPts val="300"/>
              </a:spcBef>
            </a:pPr>
            <a:r>
              <a:rPr lang="fr-FR" sz="1200" dirty="0" err="1" smtClean="0">
                <a:solidFill>
                  <a:schemeClr val="bg2"/>
                </a:solidFill>
              </a:rPr>
              <a:t>Insulation</a:t>
            </a:r>
            <a:r>
              <a:rPr lang="fr-FR" sz="1200" dirty="0" smtClean="0">
                <a:solidFill>
                  <a:schemeClr val="bg2"/>
                </a:solidFill>
              </a:rPr>
              <a:t> (all types of </a:t>
            </a:r>
            <a:r>
              <a:rPr lang="fr-FR" sz="1200" dirty="0" err="1" smtClean="0">
                <a:solidFill>
                  <a:schemeClr val="bg2"/>
                </a:solidFill>
              </a:rPr>
              <a:t>insulation</a:t>
            </a:r>
            <a:r>
              <a:rPr lang="fr-FR" sz="1200" dirty="0" smtClean="0">
                <a:solidFill>
                  <a:schemeClr val="bg2"/>
                </a:solidFill>
              </a:rPr>
              <a:t> </a:t>
            </a:r>
            <a:r>
              <a:rPr lang="fr-FR" sz="1200" dirty="0" err="1" smtClean="0">
                <a:solidFill>
                  <a:schemeClr val="bg2"/>
                </a:solidFill>
              </a:rPr>
              <a:t>products</a:t>
            </a:r>
            <a:r>
              <a:rPr lang="fr-FR" sz="1200" dirty="0" smtClean="0">
                <a:solidFill>
                  <a:schemeClr val="bg2"/>
                </a:solidFill>
              </a:rPr>
              <a:t>)</a:t>
            </a:r>
            <a:endParaRPr lang="fr-FR" sz="1200" dirty="0">
              <a:solidFill>
                <a:schemeClr val="bg2"/>
              </a:solidFill>
            </a:endParaRPr>
          </a:p>
          <a:p>
            <a:pPr lvl="3">
              <a:spcBef>
                <a:spcPts val="300"/>
              </a:spcBef>
            </a:pPr>
            <a:r>
              <a:rPr lang="fr-FR" sz="1200" dirty="0" err="1" smtClean="0">
                <a:solidFill>
                  <a:schemeClr val="bg2"/>
                </a:solidFill>
              </a:rPr>
              <a:t>Tile</a:t>
            </a:r>
            <a:r>
              <a:rPr lang="fr-FR" sz="1200" dirty="0" smtClean="0">
                <a:solidFill>
                  <a:schemeClr val="bg2"/>
                </a:solidFill>
              </a:rPr>
              <a:t> </a:t>
            </a:r>
            <a:r>
              <a:rPr lang="fr-FR" sz="1200" dirty="0" err="1" smtClean="0">
                <a:solidFill>
                  <a:schemeClr val="bg2"/>
                </a:solidFill>
              </a:rPr>
              <a:t>adhesives</a:t>
            </a:r>
            <a:endParaRPr lang="fr-FR" sz="1200" dirty="0">
              <a:solidFill>
                <a:schemeClr val="bg2"/>
              </a:solidFill>
            </a:endParaRPr>
          </a:p>
          <a:p>
            <a:pPr lvl="3">
              <a:spcBef>
                <a:spcPts val="300"/>
              </a:spcBef>
            </a:pPr>
            <a:r>
              <a:rPr lang="fr-FR" sz="1200" dirty="0" err="1" smtClean="0">
                <a:solidFill>
                  <a:schemeClr val="bg2"/>
                </a:solidFill>
              </a:rPr>
              <a:t>Industrial</a:t>
            </a:r>
            <a:r>
              <a:rPr lang="fr-FR" sz="1200" dirty="0" smtClean="0">
                <a:solidFill>
                  <a:schemeClr val="bg2"/>
                </a:solidFill>
              </a:rPr>
              <a:t> </a:t>
            </a:r>
            <a:r>
              <a:rPr lang="fr-FR" sz="1200" dirty="0" err="1" smtClean="0">
                <a:solidFill>
                  <a:schemeClr val="bg2"/>
                </a:solidFill>
              </a:rPr>
              <a:t>mortars</a:t>
            </a:r>
            <a:endParaRPr lang="fr-FR" sz="1200" dirty="0">
              <a:solidFill>
                <a:schemeClr val="bg2"/>
              </a:solidFill>
            </a:endParaRPr>
          </a:p>
          <a:p>
            <a:pPr lvl="3">
              <a:spcBef>
                <a:spcPts val="300"/>
              </a:spcBef>
            </a:pPr>
            <a:r>
              <a:rPr lang="fr-FR" sz="1200" dirty="0" smtClean="0">
                <a:solidFill>
                  <a:schemeClr val="bg2"/>
                </a:solidFill>
              </a:rPr>
              <a:t>Ductile </a:t>
            </a:r>
            <a:r>
              <a:rPr lang="fr-FR" sz="1200" dirty="0" err="1" smtClean="0">
                <a:solidFill>
                  <a:schemeClr val="bg2"/>
                </a:solidFill>
              </a:rPr>
              <a:t>cast</a:t>
            </a:r>
            <a:r>
              <a:rPr lang="fr-FR" sz="1200" dirty="0" smtClean="0">
                <a:solidFill>
                  <a:schemeClr val="bg2"/>
                </a:solidFill>
              </a:rPr>
              <a:t> </a:t>
            </a:r>
            <a:r>
              <a:rPr lang="fr-FR" sz="1200" dirty="0" err="1" smtClean="0">
                <a:solidFill>
                  <a:schemeClr val="bg2"/>
                </a:solidFill>
              </a:rPr>
              <a:t>iron</a:t>
            </a:r>
            <a:r>
              <a:rPr lang="fr-FR" sz="1200" dirty="0" smtClean="0">
                <a:solidFill>
                  <a:schemeClr val="bg2"/>
                </a:solidFill>
              </a:rPr>
              <a:t> pipe</a:t>
            </a:r>
            <a:r>
              <a:rPr lang="fr-FR" sz="1200" dirty="0">
                <a:solidFill>
                  <a:schemeClr val="bg2"/>
                </a:solidFill>
              </a:rPr>
              <a:t/>
            </a:r>
            <a:br>
              <a:rPr lang="fr-FR" sz="1200" dirty="0">
                <a:solidFill>
                  <a:schemeClr val="bg2"/>
                </a:solidFill>
              </a:rPr>
            </a:br>
            <a:r>
              <a:rPr lang="fr-FR" sz="1200" dirty="0">
                <a:solidFill>
                  <a:schemeClr val="bg2"/>
                </a:solidFill>
              </a:rPr>
              <a:t> </a:t>
            </a:r>
          </a:p>
          <a:p>
            <a:pPr lvl="1">
              <a:spcBef>
                <a:spcPts val="300"/>
              </a:spcBef>
            </a:pPr>
            <a:r>
              <a:rPr lang="fr-FR" sz="1200" b="1" dirty="0">
                <a:solidFill>
                  <a:schemeClr val="accent1"/>
                </a:solidFill>
                <a:latin typeface="Calibri" panose="020F0502020204030204" pitchFamily="34" charset="0"/>
                <a:cs typeface="Calibri" panose="020F0502020204030204" pitchFamily="34" charset="0"/>
              </a:rPr>
              <a:t>N°1</a:t>
            </a:r>
            <a:r>
              <a:rPr lang="fr-FR" sz="1200" b="1" dirty="0">
                <a:solidFill>
                  <a:schemeClr val="accent2"/>
                </a:solidFill>
                <a:latin typeface="Calibri" panose="020F0502020204030204" pitchFamily="34" charset="0"/>
                <a:cs typeface="Calibri" panose="020F0502020204030204" pitchFamily="34" charset="0"/>
              </a:rPr>
              <a:t> </a:t>
            </a:r>
            <a:r>
              <a:rPr lang="fr-FR" sz="1200" dirty="0" smtClean="0">
                <a:solidFill>
                  <a:schemeClr val="bg2"/>
                </a:solidFill>
                <a:latin typeface="Calibri" panose="020F0502020204030204" pitchFamily="34" charset="0"/>
                <a:cs typeface="Calibri" panose="020F0502020204030204" pitchFamily="34" charset="0"/>
              </a:rPr>
              <a:t>in Europe</a:t>
            </a:r>
            <a:endParaRPr lang="fr-FR" sz="1200" dirty="0">
              <a:solidFill>
                <a:schemeClr val="bg2"/>
              </a:solidFill>
              <a:latin typeface="Calibri" panose="020F0502020204030204" pitchFamily="34" charset="0"/>
              <a:cs typeface="Calibri" panose="020F0502020204030204" pitchFamily="34" charset="0"/>
            </a:endParaRPr>
          </a:p>
          <a:p>
            <a:pPr lvl="3">
              <a:spcBef>
                <a:spcPts val="300"/>
              </a:spcBef>
            </a:pPr>
            <a:r>
              <a:rPr lang="fr-FR" sz="1200" dirty="0" smtClean="0">
                <a:solidFill>
                  <a:schemeClr val="bg2"/>
                </a:solidFill>
              </a:rPr>
              <a:t>Wall</a:t>
            </a:r>
            <a:r>
              <a:rPr lang="fr-FR" sz="1200" dirty="0" smtClean="0"/>
              <a:t> </a:t>
            </a:r>
            <a:r>
              <a:rPr lang="fr-FR" sz="1200" dirty="0" err="1" smtClean="0">
                <a:solidFill>
                  <a:schemeClr val="bg2"/>
                </a:solidFill>
              </a:rPr>
              <a:t>facings</a:t>
            </a:r>
            <a:r>
              <a:rPr lang="fr-FR" sz="1200" dirty="0">
                <a:solidFill>
                  <a:schemeClr val="bg2"/>
                </a:solidFill>
              </a:rPr>
              <a:t/>
            </a:r>
            <a:br>
              <a:rPr lang="fr-FR" sz="1200" dirty="0">
                <a:solidFill>
                  <a:schemeClr val="bg2"/>
                </a:solidFill>
              </a:rPr>
            </a:br>
            <a:r>
              <a:rPr lang="fr-FR" sz="1200" dirty="0"/>
              <a:t> </a:t>
            </a:r>
          </a:p>
          <a:p>
            <a:pPr lvl="1">
              <a:spcBef>
                <a:spcPts val="300"/>
              </a:spcBef>
            </a:pPr>
            <a:r>
              <a:rPr lang="fr-FR" sz="1200" b="1" dirty="0">
                <a:solidFill>
                  <a:schemeClr val="accent1"/>
                </a:solidFill>
                <a:latin typeface="Calibri" panose="020F0502020204030204" pitchFamily="34" charset="0"/>
                <a:cs typeface="Calibri" panose="020F0502020204030204" pitchFamily="34" charset="0"/>
              </a:rPr>
              <a:t>N°2</a:t>
            </a:r>
            <a:r>
              <a:rPr lang="fr-FR" sz="1200" b="1" dirty="0">
                <a:solidFill>
                  <a:schemeClr val="accent2"/>
                </a:solidFill>
                <a:latin typeface="Calibri" panose="020F0502020204030204" pitchFamily="34" charset="0"/>
                <a:cs typeface="Calibri" panose="020F0502020204030204" pitchFamily="34" charset="0"/>
              </a:rPr>
              <a:t> </a:t>
            </a:r>
            <a:r>
              <a:rPr lang="fr-FR" sz="1200" dirty="0" smtClean="0">
                <a:solidFill>
                  <a:schemeClr val="bg2"/>
                </a:solidFill>
                <a:latin typeface="Calibri" panose="020F0502020204030204" pitchFamily="34" charset="0"/>
                <a:cs typeface="Calibri" panose="020F0502020204030204" pitchFamily="34" charset="0"/>
              </a:rPr>
              <a:t>in the United States</a:t>
            </a:r>
            <a:endParaRPr lang="fr-FR" sz="1200" dirty="0">
              <a:solidFill>
                <a:schemeClr val="bg2"/>
              </a:solidFill>
              <a:latin typeface="Calibri" panose="020F0502020204030204" pitchFamily="34" charset="0"/>
              <a:cs typeface="Calibri" panose="020F0502020204030204" pitchFamily="34" charset="0"/>
            </a:endParaRPr>
          </a:p>
          <a:p>
            <a:pPr lvl="3">
              <a:spcBef>
                <a:spcPts val="300"/>
              </a:spcBef>
            </a:pPr>
            <a:r>
              <a:rPr lang="fr-FR" sz="1200" dirty="0" err="1" smtClean="0">
                <a:solidFill>
                  <a:schemeClr val="bg2"/>
                </a:solidFill>
              </a:rPr>
              <a:t>Siding</a:t>
            </a:r>
            <a:r>
              <a:rPr lang="fr-FR" sz="1200" dirty="0">
                <a:solidFill>
                  <a:schemeClr val="bg2"/>
                </a:solidFill>
              </a:rPr>
              <a:t/>
            </a:r>
            <a:br>
              <a:rPr lang="fr-FR" sz="1200" dirty="0">
                <a:solidFill>
                  <a:schemeClr val="bg2"/>
                </a:solidFill>
              </a:rPr>
            </a:br>
            <a:r>
              <a:rPr lang="fr-FR" sz="1200" dirty="0"/>
              <a:t> </a:t>
            </a:r>
          </a:p>
          <a:p>
            <a:pPr lvl="1">
              <a:spcBef>
                <a:spcPts val="300"/>
              </a:spcBef>
            </a:pPr>
            <a:r>
              <a:rPr lang="fr-FR" sz="1200" dirty="0" err="1" smtClean="0">
                <a:solidFill>
                  <a:schemeClr val="bg2"/>
                </a:solidFill>
                <a:latin typeface="Calibri" panose="020F0502020204030204" pitchFamily="34" charset="0"/>
                <a:cs typeface="Calibri" panose="020F0502020204030204" pitchFamily="34" charset="0"/>
              </a:rPr>
              <a:t>Present</a:t>
            </a:r>
            <a:r>
              <a:rPr lang="fr-FR" sz="1200" dirty="0" smtClean="0">
                <a:solidFill>
                  <a:schemeClr val="bg2"/>
                </a:solidFill>
                <a:latin typeface="Calibri" panose="020F0502020204030204" pitchFamily="34" charset="0"/>
                <a:cs typeface="Calibri" panose="020F0502020204030204" pitchFamily="34" charset="0"/>
              </a:rPr>
              <a:t> in</a:t>
            </a:r>
            <a:r>
              <a:rPr lang="fr-FR" sz="1200" dirty="0" smtClean="0">
                <a:latin typeface="Calibri" panose="020F0502020204030204" pitchFamily="34" charset="0"/>
                <a:cs typeface="Calibri" panose="020F0502020204030204" pitchFamily="34" charset="0"/>
              </a:rPr>
              <a:t> </a:t>
            </a:r>
            <a:r>
              <a:rPr lang="fr-FR" sz="1200" b="1" dirty="0" smtClean="0">
                <a:solidFill>
                  <a:schemeClr val="accent1"/>
                </a:solidFill>
                <a:latin typeface="Calibri" panose="020F0502020204030204" pitchFamily="34" charset="0"/>
                <a:cs typeface="Calibri" panose="020F0502020204030204" pitchFamily="34" charset="0"/>
              </a:rPr>
              <a:t>62</a:t>
            </a:r>
            <a:r>
              <a:rPr lang="fr-FR" sz="1200" b="1" dirty="0" smtClean="0">
                <a:solidFill>
                  <a:schemeClr val="accent2"/>
                </a:solidFill>
                <a:latin typeface="Calibri" panose="020F0502020204030204" pitchFamily="34" charset="0"/>
                <a:cs typeface="Calibri" panose="020F0502020204030204" pitchFamily="34" charset="0"/>
              </a:rPr>
              <a:t> </a:t>
            </a:r>
            <a:r>
              <a:rPr lang="fr-FR" sz="1200" dirty="0" smtClean="0">
                <a:solidFill>
                  <a:schemeClr val="bg2"/>
                </a:solidFill>
                <a:latin typeface="Calibri" panose="020F0502020204030204" pitchFamily="34" charset="0"/>
                <a:cs typeface="Calibri" panose="020F0502020204030204" pitchFamily="34" charset="0"/>
              </a:rPr>
              <a:t>countries*</a:t>
            </a:r>
            <a:endParaRPr lang="fr-FR" sz="1200" dirty="0">
              <a:solidFill>
                <a:schemeClr val="bg2"/>
              </a:solidFill>
              <a:latin typeface="Calibri" panose="020F0502020204030204" pitchFamily="34" charset="0"/>
              <a:cs typeface="Calibri" panose="020F0502020204030204" pitchFamily="34" charset="0"/>
            </a:endParaRPr>
          </a:p>
          <a:p>
            <a:pPr lvl="1">
              <a:spcBef>
                <a:spcPts val="300"/>
              </a:spcBef>
            </a:pPr>
            <a:r>
              <a:rPr lang="fr-FR" sz="1200" dirty="0" smtClean="0">
                <a:solidFill>
                  <a:schemeClr val="bg2"/>
                </a:solidFill>
                <a:latin typeface="Calibri" panose="020F0502020204030204" pitchFamily="34" charset="0"/>
                <a:cs typeface="Calibri" panose="020F0502020204030204" pitchFamily="34" charset="0"/>
              </a:rPr>
              <a:t>Over</a:t>
            </a:r>
            <a:r>
              <a:rPr lang="fr-FR" sz="1200" dirty="0" smtClean="0">
                <a:latin typeface="Calibri" panose="020F0502020204030204" pitchFamily="34" charset="0"/>
                <a:cs typeface="Calibri" panose="020F0502020204030204" pitchFamily="34" charset="0"/>
              </a:rPr>
              <a:t> </a:t>
            </a:r>
            <a:r>
              <a:rPr lang="fr-FR" sz="1200" b="1" dirty="0" smtClean="0">
                <a:solidFill>
                  <a:schemeClr val="accent1"/>
                </a:solidFill>
                <a:latin typeface="Calibri" panose="020F0502020204030204" pitchFamily="34" charset="0"/>
                <a:cs typeface="Calibri" panose="020F0502020204030204" pitchFamily="34" charset="0"/>
              </a:rPr>
              <a:t>46,000</a:t>
            </a:r>
            <a:r>
              <a:rPr lang="fr-FR" sz="1200" b="1" dirty="0" smtClean="0">
                <a:solidFill>
                  <a:schemeClr val="accent2"/>
                </a:solidFill>
                <a:latin typeface="Calibri" panose="020F0502020204030204" pitchFamily="34" charset="0"/>
                <a:cs typeface="Calibri" panose="020F0502020204030204" pitchFamily="34" charset="0"/>
              </a:rPr>
              <a:t> </a:t>
            </a:r>
            <a:r>
              <a:rPr lang="fr-FR" sz="1200" dirty="0" err="1" smtClean="0">
                <a:solidFill>
                  <a:schemeClr val="bg2"/>
                </a:solidFill>
                <a:latin typeface="Calibri" panose="020F0502020204030204" pitchFamily="34" charset="0"/>
                <a:cs typeface="Calibri" panose="020F0502020204030204" pitchFamily="34" charset="0"/>
              </a:rPr>
              <a:t>employees</a:t>
            </a:r>
            <a:endParaRPr lang="fr-FR" sz="1200" dirty="0">
              <a:solidFill>
                <a:schemeClr val="bg2"/>
              </a:solidFill>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4"/>
          </p:nvPr>
        </p:nvSpPr>
        <p:spPr/>
        <p:txBody>
          <a:bodyPr/>
          <a:lstStyle/>
          <a:p>
            <a:fld id="{ABCFBC9E-2200-46F0-9D19-9915AEC796D7}" type="slidenum">
              <a:rPr lang="fr-FR" smtClean="0"/>
              <a:pPr/>
              <a:t>7</a:t>
            </a:fld>
            <a:endParaRPr lang="fr-F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5061" y="4261866"/>
            <a:ext cx="1170432" cy="880872"/>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505" y="-13062"/>
            <a:ext cx="1080000" cy="890999"/>
          </a:xfrm>
          <a:prstGeom prst="rect">
            <a:avLst/>
          </a:prstGeom>
        </p:spPr>
      </p:pic>
      <p:sp>
        <p:nvSpPr>
          <p:cNvPr id="11" name="ZoneTexte 10"/>
          <p:cNvSpPr txBox="1"/>
          <p:nvPr/>
        </p:nvSpPr>
        <p:spPr>
          <a:xfrm>
            <a:off x="6222763" y="-13062"/>
            <a:ext cx="835485" cy="569387"/>
          </a:xfrm>
          <a:prstGeom prst="rect">
            <a:avLst/>
          </a:prstGeom>
          <a:noFill/>
        </p:spPr>
        <p:txBody>
          <a:bodyPr wrap="none" rtlCol="0">
            <a:spAutoFit/>
          </a:bodyPr>
          <a:lstStyle/>
          <a:p>
            <a:pPr algn="ctr"/>
            <a:r>
              <a:rPr lang="fr-FR" sz="2000" b="1" dirty="0" smtClean="0">
                <a:ln w="9525">
                  <a:noFill/>
                  <a:prstDash val="solid"/>
                </a:ln>
                <a:solidFill>
                  <a:schemeClr val="bg1"/>
                </a:solidFill>
                <a:latin typeface="Calibri" panose="020F0502020204030204" pitchFamily="34" charset="0"/>
                <a:cs typeface="Calibri" panose="020F0502020204030204" pitchFamily="34" charset="0"/>
              </a:rPr>
              <a:t>28%</a:t>
            </a:r>
            <a:r>
              <a:rPr lang="fr-FR" sz="1400" dirty="0">
                <a:solidFill>
                  <a:schemeClr val="bg1"/>
                </a:solidFill>
                <a:latin typeface="Calibri" panose="020F0502020204030204" pitchFamily="34" charset="0"/>
                <a:cs typeface="Calibri" panose="020F0502020204030204" pitchFamily="34" charset="0"/>
              </a:rPr>
              <a:t/>
            </a:r>
            <a:br>
              <a:rPr lang="fr-FR" sz="1400" dirty="0">
                <a:solidFill>
                  <a:schemeClr val="bg1"/>
                </a:solidFill>
                <a:latin typeface="Calibri" panose="020F0502020204030204" pitchFamily="34" charset="0"/>
                <a:cs typeface="Calibri" panose="020F0502020204030204" pitchFamily="34" charset="0"/>
              </a:rPr>
            </a:br>
            <a:r>
              <a:rPr lang="fr-FR" sz="1100" dirty="0" smtClean="0">
                <a:solidFill>
                  <a:schemeClr val="bg1"/>
                </a:solidFill>
                <a:latin typeface="Calibri" panose="020F0502020204030204" pitchFamily="34" charset="0"/>
                <a:cs typeface="Calibri" panose="020F0502020204030204" pitchFamily="34" charset="0"/>
              </a:rPr>
              <a:t>of net sales</a:t>
            </a:r>
            <a:endParaRPr lang="fr-FR" sz="1400" dirty="0">
              <a:solidFill>
                <a:schemeClr val="bg1"/>
              </a:solidFill>
              <a:latin typeface="Calibri" panose="020F0502020204030204" pitchFamily="34" charset="0"/>
              <a:cs typeface="Calibri" panose="020F0502020204030204" pitchFamily="34" charset="0"/>
            </a:endParaRPr>
          </a:p>
        </p:txBody>
      </p:sp>
      <p:sp>
        <p:nvSpPr>
          <p:cNvPr id="13" name="Rectangle 12"/>
          <p:cNvSpPr/>
          <p:nvPr/>
        </p:nvSpPr>
        <p:spPr>
          <a:xfrm>
            <a:off x="528611" y="4856813"/>
            <a:ext cx="7086695" cy="209288"/>
          </a:xfrm>
          <a:prstGeom prst="rect">
            <a:avLst/>
          </a:prstGeom>
        </p:spPr>
        <p:txBody>
          <a:bodyPr wrap="square" anchor="b">
            <a:spAutoFit/>
          </a:bodyPr>
          <a:lstStyle/>
          <a:p>
            <a:pPr>
              <a:lnSpc>
                <a:spcPct val="95000"/>
              </a:lnSpc>
              <a:spcBef>
                <a:spcPts val="300"/>
              </a:spcBef>
            </a:pPr>
            <a:r>
              <a:rPr lang="fr-FR" sz="800" i="1" dirty="0" smtClean="0">
                <a:latin typeface="Calibri" panose="020F0502020204030204" pitchFamily="34" charset="0"/>
                <a:cs typeface="Calibri" panose="020F0502020204030204" pitchFamily="34" charset="0"/>
              </a:rPr>
              <a:t>* </a:t>
            </a:r>
            <a:r>
              <a:rPr lang="fr-FR" sz="800" i="1" dirty="0" err="1" smtClean="0">
                <a:latin typeface="Calibri" panose="020F0502020204030204" pitchFamily="34" charset="0"/>
                <a:cs typeface="Calibri" panose="020F0502020204030204" pitchFamily="34" charset="0"/>
              </a:rPr>
              <a:t>Industrial</a:t>
            </a:r>
            <a:r>
              <a:rPr lang="fr-FR" sz="800" i="1" dirty="0" smtClean="0">
                <a:latin typeface="Calibri" panose="020F0502020204030204" pitchFamily="34" charset="0"/>
                <a:cs typeface="Calibri" panose="020F0502020204030204" pitchFamily="34" charset="0"/>
              </a:rPr>
              <a:t> </a:t>
            </a:r>
            <a:r>
              <a:rPr lang="fr-FR" sz="800" i="1" dirty="0" err="1" smtClean="0">
                <a:latin typeface="Calibri" panose="020F0502020204030204" pitchFamily="34" charset="0"/>
                <a:cs typeface="Calibri" panose="020F0502020204030204" pitchFamily="34" charset="0"/>
              </a:rPr>
              <a:t>presence</a:t>
            </a:r>
            <a:endParaRPr lang="fr-FR" sz="800" i="1" dirty="0">
              <a:latin typeface="Calibri" panose="020F0502020204030204" pitchFamily="34" charset="0"/>
              <a:cs typeface="Calibri" panose="020F0502020204030204" pitchFamily="34" charset="0"/>
            </a:endParaRPr>
          </a:p>
        </p:txBody>
      </p:sp>
      <p:sp>
        <p:nvSpPr>
          <p:cNvPr id="15" name="Titre 4"/>
          <p:cNvSpPr txBox="1">
            <a:spLocks/>
          </p:cNvSpPr>
          <p:nvPr/>
        </p:nvSpPr>
        <p:spPr>
          <a:xfrm>
            <a:off x="755576" y="12327"/>
            <a:ext cx="8172000" cy="369332"/>
          </a:xfrm>
          <a:prstGeom prst="rect">
            <a:avLst/>
          </a:prstGeom>
        </p:spPr>
        <p:txBody>
          <a:bodyPr vert="horz" wrap="square" lIns="89441" tIns="0" rIns="89441" bIns="0" rtlCol="0" anchor="t" anchorCtr="0">
            <a:spAutoFit/>
          </a:bodyPr>
          <a:lstStyle>
            <a:lvl1pPr algn="l" defTabSz="894419" rtl="0" eaLnBrk="1" latinLnBrk="0" hangingPunct="1">
              <a:spcBef>
                <a:spcPct val="0"/>
              </a:spcBef>
              <a:buNone/>
              <a:defRPr sz="2400" b="1" kern="1200" cap="none" baseline="0">
                <a:solidFill>
                  <a:schemeClr val="tx2"/>
                </a:solidFill>
                <a:latin typeface="Calibri" panose="020F0502020204030204" pitchFamily="34" charset="0"/>
                <a:ea typeface="+mj-ea"/>
                <a:cs typeface="Calibri" panose="020F0502020204030204" pitchFamily="34" charset="0"/>
              </a:defRPr>
            </a:lvl1pPr>
          </a:lstStyle>
          <a:p>
            <a:r>
              <a:rPr lang="fr-FR" dirty="0" smtClean="0"/>
              <a:t>Construction </a:t>
            </a:r>
            <a:r>
              <a:rPr lang="fr-FR" dirty="0" err="1" smtClean="0"/>
              <a:t>products</a:t>
            </a:r>
            <a:endParaRPr lang="fr-FR" dirty="0" smtClean="0"/>
          </a:p>
        </p:txBody>
      </p:sp>
    </p:spTree>
    <p:extLst>
      <p:ext uri="{BB962C8B-B14F-4D97-AF65-F5344CB8AC3E}">
        <p14:creationId xmlns:p14="http://schemas.microsoft.com/office/powerpoint/2010/main" val="244074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BCFBC9E-2200-46F0-9D19-9915AEC796D7}" type="slidenum">
              <a:rPr lang="fr-FR" smtClean="0"/>
              <a:pPr/>
              <a:t>8</a:t>
            </a:fld>
            <a:endParaRPr lang="fr-FR"/>
          </a:p>
        </p:txBody>
      </p:sp>
      <p:sp>
        <p:nvSpPr>
          <p:cNvPr id="12" name="ZoneTexte 11"/>
          <p:cNvSpPr txBox="1"/>
          <p:nvPr/>
        </p:nvSpPr>
        <p:spPr>
          <a:xfrm>
            <a:off x="6520982" y="800566"/>
            <a:ext cx="2181300" cy="584775"/>
          </a:xfrm>
          <a:prstGeom prst="rect">
            <a:avLst/>
          </a:prstGeom>
          <a:noFill/>
        </p:spPr>
        <p:txBody>
          <a:bodyPr wrap="square" rtlCol="0">
            <a:spAutoFit/>
          </a:bodyPr>
          <a:lstStyle/>
          <a:p>
            <a:r>
              <a:rPr lang="fr-FR" sz="800" b="1" dirty="0">
                <a:solidFill>
                  <a:schemeClr val="accent1"/>
                </a:solidFill>
              </a:rPr>
              <a:t>TOPAZ</a:t>
            </a:r>
          </a:p>
          <a:p>
            <a:r>
              <a:rPr lang="en-US" sz="800" dirty="0"/>
              <a:t>Saint-Gobain PAM’s </a:t>
            </a:r>
            <a:r>
              <a:rPr lang="en-US" sz="800" dirty="0" smtClean="0"/>
              <a:t>complete </a:t>
            </a:r>
            <a:r>
              <a:rPr lang="en-US" sz="800" dirty="0"/>
              <a:t>ductile iron pipe system </a:t>
            </a:r>
            <a:r>
              <a:rPr lang="en-US" sz="800" dirty="0" smtClean="0"/>
              <a:t>for </a:t>
            </a:r>
            <a:r>
              <a:rPr lang="en-US" sz="800" dirty="0"/>
              <a:t>wastewater collection </a:t>
            </a:r>
            <a:r>
              <a:rPr lang="en-US" sz="800" dirty="0" smtClean="0"/>
              <a:t>networks</a:t>
            </a:r>
            <a:endParaRPr lang="fr-FR" sz="800" dirty="0"/>
          </a:p>
        </p:txBody>
      </p:sp>
      <p:sp>
        <p:nvSpPr>
          <p:cNvPr id="14" name="ZoneTexte 13"/>
          <p:cNvSpPr txBox="1"/>
          <p:nvPr/>
        </p:nvSpPr>
        <p:spPr>
          <a:xfrm>
            <a:off x="5834062" y="4029005"/>
            <a:ext cx="2017258" cy="338554"/>
          </a:xfrm>
          <a:prstGeom prst="rect">
            <a:avLst/>
          </a:prstGeom>
          <a:noFill/>
        </p:spPr>
        <p:txBody>
          <a:bodyPr wrap="square" rtlCol="0">
            <a:spAutoFit/>
          </a:bodyPr>
          <a:lstStyle/>
          <a:p>
            <a:r>
              <a:rPr lang="fr-FR" sz="800" b="1" dirty="0" err="1">
                <a:solidFill>
                  <a:schemeClr val="accent1"/>
                </a:solidFill>
              </a:rPr>
              <a:t>weber.epox</a:t>
            </a:r>
            <a:r>
              <a:rPr lang="fr-FR" sz="800" b="1" dirty="0">
                <a:solidFill>
                  <a:schemeClr val="accent1"/>
                </a:solidFill>
              </a:rPr>
              <a:t> </a:t>
            </a:r>
            <a:r>
              <a:rPr lang="fr-FR" sz="800" b="1" dirty="0" err="1">
                <a:solidFill>
                  <a:schemeClr val="accent1"/>
                </a:solidFill>
              </a:rPr>
              <a:t>easy</a:t>
            </a:r>
            <a:endParaRPr lang="fr-FR" sz="800" b="1" dirty="0">
              <a:solidFill>
                <a:schemeClr val="accent1"/>
              </a:solidFill>
            </a:endParaRPr>
          </a:p>
          <a:p>
            <a:r>
              <a:rPr lang="en-US" sz="800" dirty="0"/>
              <a:t>Ceramic tile adhesive and grout</a:t>
            </a:r>
            <a:endParaRPr lang="fr-FR" sz="800" dirty="0"/>
          </a:p>
        </p:txBody>
      </p:sp>
      <p:sp>
        <p:nvSpPr>
          <p:cNvPr id="15" name="ZoneTexte 14"/>
          <p:cNvSpPr txBox="1"/>
          <p:nvPr/>
        </p:nvSpPr>
        <p:spPr>
          <a:xfrm>
            <a:off x="3682574" y="2491895"/>
            <a:ext cx="2278798" cy="461665"/>
          </a:xfrm>
          <a:prstGeom prst="rect">
            <a:avLst/>
          </a:prstGeom>
          <a:noFill/>
        </p:spPr>
        <p:txBody>
          <a:bodyPr wrap="square" rtlCol="0">
            <a:spAutoFit/>
          </a:bodyPr>
          <a:lstStyle/>
          <a:p>
            <a:r>
              <a:rPr lang="fr-FR" sz="800" b="1" dirty="0">
                <a:solidFill>
                  <a:schemeClr val="accent1"/>
                </a:solidFill>
              </a:rPr>
              <a:t>2015 </a:t>
            </a:r>
            <a:r>
              <a:rPr lang="fr-FR" sz="800" b="1" dirty="0" smtClean="0">
                <a:solidFill>
                  <a:schemeClr val="accent1"/>
                </a:solidFill>
              </a:rPr>
              <a:t>– </a:t>
            </a:r>
            <a:r>
              <a:rPr lang="fr-FR" sz="800" b="1" dirty="0" err="1" smtClean="0">
                <a:solidFill>
                  <a:schemeClr val="accent1"/>
                </a:solidFill>
              </a:rPr>
              <a:t>Italy</a:t>
            </a:r>
            <a:endParaRPr lang="fr-FR" sz="800" b="1" dirty="0" smtClean="0">
              <a:solidFill>
                <a:schemeClr val="accent1"/>
              </a:solidFill>
            </a:endParaRPr>
          </a:p>
          <a:p>
            <a:r>
              <a:rPr lang="en-US" sz="800" dirty="0"/>
              <a:t>Glass wool panels to insulate the façades of the Bosco </a:t>
            </a:r>
            <a:r>
              <a:rPr lang="en-US" sz="800" dirty="0" err="1" smtClean="0"/>
              <a:t>Verticale</a:t>
            </a:r>
            <a:r>
              <a:rPr lang="en-US" sz="800" dirty="0" smtClean="0"/>
              <a:t> in Milan</a:t>
            </a:r>
            <a:endParaRPr lang="fr-FR" sz="800" dirty="0"/>
          </a:p>
        </p:txBody>
      </p:sp>
      <p:sp>
        <p:nvSpPr>
          <p:cNvPr id="18" name="ZoneTexte 17"/>
          <p:cNvSpPr txBox="1"/>
          <p:nvPr/>
        </p:nvSpPr>
        <p:spPr>
          <a:xfrm>
            <a:off x="640252" y="917913"/>
            <a:ext cx="700833" cy="215444"/>
          </a:xfrm>
          <a:prstGeom prst="rect">
            <a:avLst/>
          </a:prstGeom>
          <a:noFill/>
        </p:spPr>
        <p:txBody>
          <a:bodyPr wrap="none" rtlCol="0">
            <a:spAutoFit/>
          </a:bodyPr>
          <a:lstStyle/>
          <a:p>
            <a:r>
              <a:rPr lang="en-US" sz="800" b="1" dirty="0" smtClean="0">
                <a:solidFill>
                  <a:schemeClr val="accent5"/>
                </a:solidFill>
                <a:latin typeface="Arial Narrow" panose="020B0606020202030204" pitchFamily="34" charset="0"/>
              </a:rPr>
              <a:t>INSULATION</a:t>
            </a:r>
            <a:endParaRPr lang="en-US" sz="800" b="1" dirty="0">
              <a:solidFill>
                <a:schemeClr val="accent5"/>
              </a:solidFill>
              <a:latin typeface="Arial Narrow" panose="020B0606020202030204" pitchFamily="34" charset="0"/>
            </a:endParaRPr>
          </a:p>
        </p:txBody>
      </p:sp>
      <p:sp>
        <p:nvSpPr>
          <p:cNvPr id="19" name="ZoneTexte 18"/>
          <p:cNvSpPr txBox="1"/>
          <p:nvPr/>
        </p:nvSpPr>
        <p:spPr>
          <a:xfrm>
            <a:off x="1913108" y="917913"/>
            <a:ext cx="1253869" cy="215444"/>
          </a:xfrm>
          <a:prstGeom prst="rect">
            <a:avLst/>
          </a:prstGeom>
          <a:noFill/>
        </p:spPr>
        <p:txBody>
          <a:bodyPr wrap="none" rtlCol="0">
            <a:spAutoFit/>
          </a:bodyPr>
          <a:lstStyle/>
          <a:p>
            <a:r>
              <a:rPr lang="fr-FR" sz="800" b="1" dirty="0" smtClean="0">
                <a:solidFill>
                  <a:schemeClr val="accent5"/>
                </a:solidFill>
                <a:latin typeface="Arial Narrow" panose="020B0606020202030204" pitchFamily="34" charset="0"/>
              </a:rPr>
              <a:t>RENDERS AND MORTARS</a:t>
            </a:r>
            <a:endParaRPr lang="fr-FR" sz="800" b="1" dirty="0">
              <a:solidFill>
                <a:schemeClr val="accent5"/>
              </a:solidFill>
              <a:latin typeface="Arial Narrow" panose="020B060602020203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044" y="2838052"/>
            <a:ext cx="1817294" cy="1217587"/>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324" y="1364294"/>
            <a:ext cx="1992617" cy="1369924"/>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934" y="3465024"/>
            <a:ext cx="2192784" cy="1458201"/>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364" y="992213"/>
            <a:ext cx="2246715" cy="1499682"/>
          </a:xfrm>
          <a:prstGeom prst="rect">
            <a:avLst/>
          </a:prstGeom>
        </p:spPr>
      </p:pic>
      <p:sp>
        <p:nvSpPr>
          <p:cNvPr id="13" name="ZoneTexte 12"/>
          <p:cNvSpPr txBox="1"/>
          <p:nvPr/>
        </p:nvSpPr>
        <p:spPr>
          <a:xfrm>
            <a:off x="3264286" y="2993977"/>
            <a:ext cx="2472552" cy="584775"/>
          </a:xfrm>
          <a:prstGeom prst="rect">
            <a:avLst/>
          </a:prstGeom>
          <a:noFill/>
        </p:spPr>
        <p:txBody>
          <a:bodyPr wrap="square" rtlCol="0">
            <a:spAutoFit/>
          </a:bodyPr>
          <a:lstStyle/>
          <a:p>
            <a:r>
              <a:rPr lang="fr-FR" sz="800" b="1" dirty="0">
                <a:solidFill>
                  <a:schemeClr val="accent1"/>
                </a:solidFill>
              </a:rPr>
              <a:t>HABITO</a:t>
            </a:r>
          </a:p>
          <a:p>
            <a:r>
              <a:rPr lang="en-US" sz="800" dirty="0"/>
              <a:t>Plasterboard that allows objects to be easily attached to the wall without using any specific attachment system</a:t>
            </a:r>
            <a:endParaRPr lang="fr-FR" sz="800" dirty="0"/>
          </a:p>
        </p:txBody>
      </p:sp>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387" y="1133357"/>
            <a:ext cx="720000" cy="283200"/>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4387" y="1501932"/>
            <a:ext cx="720000" cy="288000"/>
          </a:xfrm>
          <a:prstGeom prst="rect">
            <a:avLst/>
          </a:prstGeom>
        </p:spPr>
      </p:pic>
      <p:pic>
        <p:nvPicPr>
          <p:cNvPr id="20" name="Imag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466" y="1148924"/>
            <a:ext cx="720000" cy="232800"/>
          </a:xfrm>
          <a:prstGeom prst="rect">
            <a:avLst/>
          </a:prstGeom>
        </p:spPr>
      </p:pic>
      <p:sp>
        <p:nvSpPr>
          <p:cNvPr id="27" name="ZoneTexte 26"/>
          <p:cNvSpPr txBox="1"/>
          <p:nvPr/>
        </p:nvSpPr>
        <p:spPr>
          <a:xfrm>
            <a:off x="640252" y="2021897"/>
            <a:ext cx="1250663" cy="338554"/>
          </a:xfrm>
          <a:prstGeom prst="rect">
            <a:avLst/>
          </a:prstGeom>
          <a:noFill/>
        </p:spPr>
        <p:txBody>
          <a:bodyPr wrap="none" rtlCol="0">
            <a:spAutoFit/>
          </a:bodyPr>
          <a:lstStyle/>
          <a:p>
            <a:r>
              <a:rPr lang="fr-FR" sz="800" b="1" dirty="0" smtClean="0">
                <a:solidFill>
                  <a:schemeClr val="accent5"/>
                </a:solidFill>
                <a:latin typeface="Arial Narrow" panose="020B0606020202030204" pitchFamily="34" charset="0"/>
              </a:rPr>
              <a:t>INETRIOR AND EXTERIOR</a:t>
            </a:r>
          </a:p>
          <a:p>
            <a:r>
              <a:rPr lang="fr-FR" sz="800" b="1" dirty="0" smtClean="0">
                <a:solidFill>
                  <a:schemeClr val="accent5"/>
                </a:solidFill>
                <a:latin typeface="Arial Narrow" panose="020B0606020202030204" pitchFamily="34" charset="0"/>
              </a:rPr>
              <a:t>SOLUTIONS</a:t>
            </a:r>
            <a:endParaRPr lang="fr-FR" sz="800" b="1" dirty="0">
              <a:solidFill>
                <a:schemeClr val="accent5"/>
              </a:solidFill>
              <a:latin typeface="Arial Narrow" panose="020B0606020202030204" pitchFamily="34" charset="0"/>
            </a:endParaRPr>
          </a:p>
        </p:txBody>
      </p:sp>
      <p:sp>
        <p:nvSpPr>
          <p:cNvPr id="28" name="ZoneTexte 27"/>
          <p:cNvSpPr txBox="1"/>
          <p:nvPr/>
        </p:nvSpPr>
        <p:spPr>
          <a:xfrm>
            <a:off x="1913108" y="2021897"/>
            <a:ext cx="1295547" cy="215444"/>
          </a:xfrm>
          <a:prstGeom prst="rect">
            <a:avLst/>
          </a:prstGeom>
          <a:noFill/>
        </p:spPr>
        <p:txBody>
          <a:bodyPr wrap="none" rtlCol="0">
            <a:spAutoFit/>
          </a:bodyPr>
          <a:lstStyle/>
          <a:p>
            <a:r>
              <a:rPr lang="fr-FR" sz="800" b="1" dirty="0" smtClean="0">
                <a:solidFill>
                  <a:schemeClr val="accent5"/>
                </a:solidFill>
                <a:latin typeface="Arial Narrow" panose="020B0606020202030204" pitchFamily="34" charset="0"/>
              </a:rPr>
              <a:t>COMPLETE PIPE SYSTEMS</a:t>
            </a:r>
            <a:endParaRPr lang="fr-FR" sz="800" b="1" dirty="0">
              <a:solidFill>
                <a:schemeClr val="accent5"/>
              </a:solidFill>
              <a:latin typeface="Arial Narrow" panose="020B0606020202030204" pitchFamily="34" charset="0"/>
            </a:endParaRPr>
          </a:p>
        </p:txBody>
      </p:sp>
      <p:pic>
        <p:nvPicPr>
          <p:cNvPr id="21" name="Imag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387" y="2416474"/>
            <a:ext cx="960000" cy="288000"/>
          </a:xfrm>
          <a:prstGeom prst="rect">
            <a:avLst/>
          </a:prstGeom>
        </p:spPr>
      </p:pic>
      <p:pic>
        <p:nvPicPr>
          <p:cNvPr id="22" name="Imag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5383" y="2409274"/>
            <a:ext cx="681083" cy="252000"/>
          </a:xfrm>
          <a:prstGeom prst="rect">
            <a:avLst/>
          </a:prstGeom>
        </p:spPr>
      </p:pic>
      <p:sp>
        <p:nvSpPr>
          <p:cNvPr id="32" name="ZoneTexte 31"/>
          <p:cNvSpPr txBox="1"/>
          <p:nvPr/>
        </p:nvSpPr>
        <p:spPr>
          <a:xfrm>
            <a:off x="640252" y="2965791"/>
            <a:ext cx="1042273" cy="338554"/>
          </a:xfrm>
          <a:prstGeom prst="rect">
            <a:avLst/>
          </a:prstGeom>
          <a:noFill/>
        </p:spPr>
        <p:txBody>
          <a:bodyPr wrap="none" rtlCol="0">
            <a:spAutoFit/>
          </a:bodyPr>
          <a:lstStyle/>
          <a:p>
            <a:r>
              <a:rPr lang="fr-FR" sz="800" b="1" dirty="0" smtClean="0">
                <a:solidFill>
                  <a:schemeClr val="accent5"/>
                </a:solidFill>
                <a:latin typeface="Arial Narrow" panose="020B0606020202030204" pitchFamily="34" charset="0"/>
              </a:rPr>
              <a:t>PASTERBOARD AND</a:t>
            </a:r>
          </a:p>
          <a:p>
            <a:r>
              <a:rPr lang="fr-FR" sz="800" b="1" dirty="0" smtClean="0">
                <a:solidFill>
                  <a:schemeClr val="accent5"/>
                </a:solidFill>
                <a:latin typeface="Arial Narrow" panose="020B0606020202030204" pitchFamily="34" charset="0"/>
              </a:rPr>
              <a:t>GYPSUM</a:t>
            </a:r>
            <a:endParaRPr lang="fr-FR" sz="800" b="1" dirty="0">
              <a:solidFill>
                <a:schemeClr val="accent5"/>
              </a:solidFill>
              <a:latin typeface="Arial Narrow" panose="020B0606020202030204" pitchFamily="34" charset="0"/>
            </a:endParaRPr>
          </a:p>
        </p:txBody>
      </p:sp>
      <p:sp>
        <p:nvSpPr>
          <p:cNvPr id="33" name="ZoneTexte 32"/>
          <p:cNvSpPr txBox="1"/>
          <p:nvPr/>
        </p:nvSpPr>
        <p:spPr>
          <a:xfrm>
            <a:off x="1913108" y="2965791"/>
            <a:ext cx="1048685" cy="215444"/>
          </a:xfrm>
          <a:prstGeom prst="rect">
            <a:avLst/>
          </a:prstGeom>
          <a:noFill/>
        </p:spPr>
        <p:txBody>
          <a:bodyPr wrap="none" rtlCol="0">
            <a:spAutoFit/>
          </a:bodyPr>
          <a:lstStyle/>
          <a:p>
            <a:r>
              <a:rPr lang="fr-FR" sz="800" b="1" dirty="0" smtClean="0">
                <a:solidFill>
                  <a:schemeClr val="accent5"/>
                </a:solidFill>
                <a:latin typeface="Arial Narrow" panose="020B0606020202030204" pitchFamily="34" charset="0"/>
              </a:rPr>
              <a:t>ACOUSTIC CEILINGS</a:t>
            </a:r>
            <a:endParaRPr lang="fr-FR" sz="800" b="1" dirty="0">
              <a:solidFill>
                <a:schemeClr val="accent5"/>
              </a:solidFill>
              <a:latin typeface="Arial Narrow" panose="020B0606020202030204" pitchFamily="34" charset="0"/>
            </a:endParaRPr>
          </a:p>
        </p:txBody>
      </p:sp>
      <p:pic>
        <p:nvPicPr>
          <p:cNvPr id="23" name="Imag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2569" y="3318435"/>
            <a:ext cx="981818" cy="216000"/>
          </a:xfrm>
          <a:prstGeom prst="rect">
            <a:avLst/>
          </a:prstGeom>
        </p:spPr>
      </p:pic>
      <p:pic>
        <p:nvPicPr>
          <p:cNvPr id="24" name="Imag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38376" y="3318435"/>
            <a:ext cx="728090" cy="216000"/>
          </a:xfrm>
          <a:prstGeom prst="rect">
            <a:avLst/>
          </a:prstGeom>
        </p:spPr>
      </p:pic>
      <p:pic>
        <p:nvPicPr>
          <p:cNvPr id="25" name="Imag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08712" y="3927851"/>
            <a:ext cx="515675" cy="216000"/>
          </a:xfrm>
          <a:prstGeom prst="rect">
            <a:avLst/>
          </a:prstGeom>
        </p:spPr>
      </p:pic>
      <p:pic>
        <p:nvPicPr>
          <p:cNvPr id="26" name="Imag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0602" y="3623143"/>
            <a:ext cx="583785" cy="216000"/>
          </a:xfrm>
          <a:prstGeom prst="rect">
            <a:avLst/>
          </a:prstGeom>
        </p:spPr>
      </p:pic>
      <p:pic>
        <p:nvPicPr>
          <p:cNvPr id="29" name="Imag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65144" y="4232559"/>
            <a:ext cx="459243" cy="216000"/>
          </a:xfrm>
          <a:prstGeom prst="rect">
            <a:avLst/>
          </a:prstGeom>
        </p:spPr>
      </p:pic>
      <p:pic>
        <p:nvPicPr>
          <p:cNvPr id="5" name="Imag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91464" y="1501932"/>
            <a:ext cx="675002" cy="288000"/>
          </a:xfrm>
          <a:prstGeom prst="rect">
            <a:avLst/>
          </a:prstGeom>
        </p:spPr>
      </p:pic>
      <p:pic>
        <p:nvPicPr>
          <p:cNvPr id="6" name="Imag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46466" y="3623143"/>
            <a:ext cx="720000" cy="172800"/>
          </a:xfrm>
          <a:prstGeom prst="rect">
            <a:avLst/>
          </a:prstGeom>
        </p:spPr>
      </p:pic>
      <p:sp>
        <p:nvSpPr>
          <p:cNvPr id="34" name="Titre 4"/>
          <p:cNvSpPr txBox="1">
            <a:spLocks/>
          </p:cNvSpPr>
          <p:nvPr/>
        </p:nvSpPr>
        <p:spPr>
          <a:xfrm>
            <a:off x="755576" y="12327"/>
            <a:ext cx="8172000" cy="369332"/>
          </a:xfrm>
          <a:prstGeom prst="rect">
            <a:avLst/>
          </a:prstGeom>
        </p:spPr>
        <p:txBody>
          <a:bodyPr vert="horz" wrap="square" lIns="89441" tIns="0" rIns="89441" bIns="0" rtlCol="0" anchor="t" anchorCtr="0">
            <a:spAutoFit/>
          </a:bodyPr>
          <a:lstStyle>
            <a:lvl1pPr algn="l" defTabSz="894419" rtl="0" eaLnBrk="1" latinLnBrk="0" hangingPunct="1">
              <a:spcBef>
                <a:spcPct val="0"/>
              </a:spcBef>
              <a:buNone/>
              <a:defRPr sz="2400" b="1" kern="1200" cap="none" baseline="0">
                <a:solidFill>
                  <a:schemeClr val="tx2"/>
                </a:solidFill>
                <a:latin typeface="Calibri" panose="020F0502020204030204" pitchFamily="34" charset="0"/>
                <a:ea typeface="+mj-ea"/>
                <a:cs typeface="Calibri" panose="020F0502020204030204" pitchFamily="34" charset="0"/>
              </a:defRPr>
            </a:lvl1pPr>
          </a:lstStyle>
          <a:p>
            <a:r>
              <a:rPr lang="fr-FR" dirty="0" smtClean="0"/>
              <a:t>Construction </a:t>
            </a:r>
            <a:r>
              <a:rPr lang="fr-FR" dirty="0" err="1" smtClean="0"/>
              <a:t>products</a:t>
            </a:r>
            <a:endParaRPr lang="fr-FR" dirty="0" smtClean="0"/>
          </a:p>
        </p:txBody>
      </p:sp>
      <p:sp>
        <p:nvSpPr>
          <p:cNvPr id="37" name="Rectangle 36"/>
          <p:cNvSpPr/>
          <p:nvPr/>
        </p:nvSpPr>
        <p:spPr>
          <a:xfrm>
            <a:off x="621317" y="523219"/>
            <a:ext cx="1462260" cy="307777"/>
          </a:xfrm>
          <a:prstGeom prst="rect">
            <a:avLst/>
          </a:prstGeom>
        </p:spPr>
        <p:txBody>
          <a:bodyPr wrap="none">
            <a:spAutoFit/>
          </a:bodyPr>
          <a:lstStyle/>
          <a:p>
            <a:r>
              <a:rPr lang="fr-FR" sz="1400" b="1" dirty="0" smtClean="0">
                <a:solidFill>
                  <a:schemeClr val="accent1"/>
                </a:solidFill>
              </a:rPr>
              <a:t>MAIN BRANDS</a:t>
            </a:r>
            <a:endParaRPr lang="fr-FR" sz="1400" b="1" dirty="0">
              <a:solidFill>
                <a:schemeClr val="accent1"/>
              </a:solidFill>
            </a:endParaRPr>
          </a:p>
        </p:txBody>
      </p:sp>
      <p:sp>
        <p:nvSpPr>
          <p:cNvPr id="38" name="Rectangle 37"/>
          <p:cNvSpPr/>
          <p:nvPr/>
        </p:nvSpPr>
        <p:spPr>
          <a:xfrm>
            <a:off x="4071176" y="523219"/>
            <a:ext cx="4218847" cy="307777"/>
          </a:xfrm>
          <a:prstGeom prst="rect">
            <a:avLst/>
          </a:prstGeom>
        </p:spPr>
        <p:txBody>
          <a:bodyPr wrap="none">
            <a:spAutoFit/>
          </a:bodyPr>
          <a:lstStyle/>
          <a:p>
            <a:r>
              <a:rPr lang="fr-FR" sz="1400" b="1" dirty="0" smtClean="0">
                <a:solidFill>
                  <a:schemeClr val="accent1"/>
                </a:solidFill>
              </a:rPr>
              <a:t>PRODUCTS AND ARCHITECTURAL PROJECTS</a:t>
            </a:r>
            <a:endParaRPr lang="fr-FR" sz="1400" b="1" dirty="0">
              <a:solidFill>
                <a:schemeClr val="accent1"/>
              </a:solidFill>
            </a:endParaRPr>
          </a:p>
        </p:txBody>
      </p:sp>
    </p:spTree>
    <p:extLst>
      <p:ext uri="{BB962C8B-B14F-4D97-AF65-F5344CB8AC3E}">
        <p14:creationId xmlns:p14="http://schemas.microsoft.com/office/powerpoint/2010/main" val="9675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149" y="0"/>
            <a:ext cx="3095851" cy="5143500"/>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505" y="-13062"/>
            <a:ext cx="1080000" cy="891000"/>
          </a:xfrm>
          <a:prstGeom prst="rect">
            <a:avLst/>
          </a:prstGeom>
        </p:spPr>
      </p:pic>
      <p:sp>
        <p:nvSpPr>
          <p:cNvPr id="3" name="Espace réservé du contenu 2"/>
          <p:cNvSpPr>
            <a:spLocks noGrp="1"/>
          </p:cNvSpPr>
          <p:nvPr>
            <p:ph idx="1"/>
          </p:nvPr>
        </p:nvSpPr>
        <p:spPr>
          <a:xfrm>
            <a:off x="251520" y="561932"/>
            <a:ext cx="4629602" cy="3481200"/>
          </a:xfrm>
        </p:spPr>
        <p:txBody>
          <a:bodyPr>
            <a:normAutofit/>
          </a:bodyPr>
          <a:lstStyle/>
          <a:p>
            <a:pPr lvl="1"/>
            <a:r>
              <a:rPr lang="en-US" sz="1200" dirty="0">
                <a:solidFill>
                  <a:schemeClr val="bg2"/>
                </a:solidFill>
                <a:latin typeface="+mn-lt"/>
              </a:rPr>
              <a:t>The Building Distribution Sector brings the Group a thorough understanding of customers’ needs, be they building professionals, private project owners or large companies. It serves over seven million customers each year on the new building, renovation and home improvement markets</a:t>
            </a:r>
            <a:r>
              <a:rPr lang="en-US" sz="1200" dirty="0" smtClean="0">
                <a:solidFill>
                  <a:schemeClr val="bg2"/>
                </a:solidFill>
                <a:latin typeface="+mn-lt"/>
              </a:rPr>
              <a:t>.</a:t>
            </a:r>
          </a:p>
          <a:p>
            <a:pPr lvl="1"/>
            <a:endParaRPr lang="fr-FR" sz="1200" dirty="0">
              <a:latin typeface="+mn-lt"/>
            </a:endParaRPr>
          </a:p>
          <a:p>
            <a:pPr lvl="1"/>
            <a:r>
              <a:rPr lang="fr-FR" sz="1200" b="1" dirty="0">
                <a:solidFill>
                  <a:schemeClr val="accent1"/>
                </a:solidFill>
                <a:latin typeface="+mn-lt"/>
              </a:rPr>
              <a:t>N°1 </a:t>
            </a:r>
            <a:r>
              <a:rPr lang="fr-FR" sz="1200" dirty="0" smtClean="0">
                <a:solidFill>
                  <a:schemeClr val="bg2"/>
                </a:solidFill>
                <a:latin typeface="+mn-lt"/>
              </a:rPr>
              <a:t>in Europe</a:t>
            </a:r>
            <a:r>
              <a:rPr lang="fr-FR" sz="1200" dirty="0">
                <a:solidFill>
                  <a:schemeClr val="bg2"/>
                </a:solidFill>
                <a:latin typeface="+mn-lt"/>
              </a:rPr>
              <a:t/>
            </a:r>
            <a:br>
              <a:rPr lang="fr-FR" sz="1200" dirty="0">
                <a:solidFill>
                  <a:schemeClr val="bg2"/>
                </a:solidFill>
                <a:latin typeface="+mn-lt"/>
              </a:rPr>
            </a:br>
            <a:r>
              <a:rPr lang="fr-FR" sz="1200" dirty="0">
                <a:solidFill>
                  <a:schemeClr val="bg2"/>
                </a:solidFill>
                <a:latin typeface="+mn-lt"/>
              </a:rPr>
              <a:t>Distribution </a:t>
            </a:r>
            <a:r>
              <a:rPr lang="fr-FR" sz="1200" dirty="0" smtClean="0">
                <a:solidFill>
                  <a:schemeClr val="bg2"/>
                </a:solidFill>
                <a:latin typeface="+mn-lt"/>
              </a:rPr>
              <a:t>of building </a:t>
            </a:r>
            <a:r>
              <a:rPr lang="fr-FR" sz="1200" dirty="0" err="1" smtClean="0">
                <a:solidFill>
                  <a:schemeClr val="bg2"/>
                </a:solidFill>
                <a:latin typeface="+mn-lt"/>
              </a:rPr>
              <a:t>materials</a:t>
            </a:r>
            <a:r>
              <a:rPr lang="fr-FR" sz="1200" dirty="0">
                <a:latin typeface="+mn-lt"/>
              </a:rPr>
              <a:t/>
            </a:r>
            <a:br>
              <a:rPr lang="fr-FR" sz="1200" dirty="0">
                <a:latin typeface="+mn-lt"/>
              </a:rPr>
            </a:br>
            <a:endParaRPr lang="fr-FR" sz="1200" dirty="0">
              <a:latin typeface="+mn-lt"/>
            </a:endParaRPr>
          </a:p>
          <a:p>
            <a:pPr lvl="1"/>
            <a:r>
              <a:rPr lang="fr-FR" sz="1200" dirty="0" err="1" smtClean="0">
                <a:solidFill>
                  <a:schemeClr val="bg2"/>
                </a:solidFill>
                <a:latin typeface="+mn-lt"/>
              </a:rPr>
              <a:t>Present</a:t>
            </a:r>
            <a:r>
              <a:rPr lang="fr-FR" sz="1200" dirty="0" smtClean="0">
                <a:solidFill>
                  <a:schemeClr val="bg2"/>
                </a:solidFill>
                <a:latin typeface="+mn-lt"/>
              </a:rPr>
              <a:t> in </a:t>
            </a:r>
            <a:r>
              <a:rPr lang="fr-FR" sz="1200" b="1" dirty="0" smtClean="0">
                <a:solidFill>
                  <a:schemeClr val="accent1"/>
                </a:solidFill>
                <a:latin typeface="+mn-lt"/>
              </a:rPr>
              <a:t>24</a:t>
            </a:r>
            <a:r>
              <a:rPr lang="fr-FR" sz="1200" b="1" dirty="0" smtClean="0">
                <a:latin typeface="+mn-lt"/>
              </a:rPr>
              <a:t> </a:t>
            </a:r>
            <a:r>
              <a:rPr lang="fr-FR" sz="1200" dirty="0" smtClean="0">
                <a:solidFill>
                  <a:schemeClr val="bg2"/>
                </a:solidFill>
                <a:latin typeface="+mn-lt"/>
              </a:rPr>
              <a:t>countries</a:t>
            </a:r>
            <a:endParaRPr lang="fr-FR" sz="1200" dirty="0">
              <a:solidFill>
                <a:schemeClr val="bg2"/>
              </a:solidFill>
              <a:latin typeface="+mn-lt"/>
            </a:endParaRPr>
          </a:p>
          <a:p>
            <a:pPr lvl="1"/>
            <a:r>
              <a:rPr lang="fr-FR" sz="1200" dirty="0" smtClean="0">
                <a:solidFill>
                  <a:schemeClr val="bg2"/>
                </a:solidFill>
                <a:latin typeface="+mn-lt"/>
              </a:rPr>
              <a:t>Over</a:t>
            </a:r>
            <a:r>
              <a:rPr lang="fr-FR" sz="1200" dirty="0" smtClean="0">
                <a:latin typeface="+mn-lt"/>
              </a:rPr>
              <a:t> </a:t>
            </a:r>
            <a:r>
              <a:rPr lang="fr-FR" sz="1200" b="1" dirty="0" smtClean="0">
                <a:solidFill>
                  <a:schemeClr val="accent1"/>
                </a:solidFill>
                <a:latin typeface="+mn-lt"/>
              </a:rPr>
              <a:t>61,000 </a:t>
            </a:r>
            <a:r>
              <a:rPr lang="fr-FR" sz="1200" dirty="0" err="1" smtClean="0">
                <a:solidFill>
                  <a:schemeClr val="bg2"/>
                </a:solidFill>
                <a:latin typeface="+mn-lt"/>
              </a:rPr>
              <a:t>employees</a:t>
            </a:r>
            <a:endParaRPr lang="fr-FR" sz="1200" dirty="0">
              <a:solidFill>
                <a:schemeClr val="bg2"/>
              </a:solidFill>
              <a:latin typeface="+mn-lt"/>
            </a:endParaRPr>
          </a:p>
          <a:p>
            <a:pPr lvl="1"/>
            <a:r>
              <a:rPr lang="fr-FR" sz="1200" dirty="0" err="1" smtClean="0">
                <a:solidFill>
                  <a:schemeClr val="bg2"/>
                </a:solidFill>
                <a:latin typeface="+mn-lt"/>
              </a:rPr>
              <a:t>Around</a:t>
            </a:r>
            <a:r>
              <a:rPr lang="fr-FR" sz="1200" dirty="0" smtClean="0">
                <a:solidFill>
                  <a:schemeClr val="bg2"/>
                </a:solidFill>
                <a:latin typeface="+mn-lt"/>
              </a:rPr>
              <a:t> </a:t>
            </a:r>
            <a:r>
              <a:rPr lang="fr-FR" sz="1200" b="1" dirty="0" smtClean="0">
                <a:solidFill>
                  <a:schemeClr val="accent1"/>
                </a:solidFill>
                <a:latin typeface="+mn-lt"/>
              </a:rPr>
              <a:t>4,100 </a:t>
            </a:r>
            <a:r>
              <a:rPr lang="fr-FR" sz="1200" dirty="0" smtClean="0">
                <a:solidFill>
                  <a:schemeClr val="bg2"/>
                </a:solidFill>
                <a:latin typeface="+mn-lt"/>
              </a:rPr>
              <a:t>sales </a:t>
            </a:r>
            <a:r>
              <a:rPr lang="fr-FR" sz="1200" dirty="0" err="1" smtClean="0">
                <a:solidFill>
                  <a:schemeClr val="bg2"/>
                </a:solidFill>
                <a:latin typeface="+mn-lt"/>
              </a:rPr>
              <a:t>outlets</a:t>
            </a:r>
            <a:endParaRPr lang="fr-FR" sz="1200" dirty="0">
              <a:solidFill>
                <a:schemeClr val="bg2"/>
              </a:solidFill>
              <a:latin typeface="+mn-lt"/>
            </a:endParaRPr>
          </a:p>
        </p:txBody>
      </p:sp>
      <p:sp>
        <p:nvSpPr>
          <p:cNvPr id="5" name="Espace réservé du numéro de diapositive 4"/>
          <p:cNvSpPr>
            <a:spLocks noGrp="1"/>
          </p:cNvSpPr>
          <p:nvPr>
            <p:ph type="sldNum" sz="quarter" idx="14"/>
          </p:nvPr>
        </p:nvSpPr>
        <p:spPr/>
        <p:txBody>
          <a:bodyPr/>
          <a:lstStyle/>
          <a:p>
            <a:fld id="{ABCFBC9E-2200-46F0-9D19-9915AEC796D7}" type="slidenum">
              <a:rPr lang="fr-FR" smtClean="0">
                <a:latin typeface="+mn-lt"/>
              </a:rPr>
              <a:pPr/>
              <a:t>9</a:t>
            </a:fld>
            <a:endParaRPr lang="fr-FR">
              <a:latin typeface="+mn-lt"/>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5061" y="4261866"/>
            <a:ext cx="1170432" cy="880872"/>
          </a:xfrm>
          <a:prstGeom prst="rect">
            <a:avLst/>
          </a:prstGeom>
        </p:spPr>
      </p:pic>
      <p:sp>
        <p:nvSpPr>
          <p:cNvPr id="12" name="ZoneTexte 11"/>
          <p:cNvSpPr txBox="1"/>
          <p:nvPr/>
        </p:nvSpPr>
        <p:spPr>
          <a:xfrm>
            <a:off x="6222763" y="-13062"/>
            <a:ext cx="835485" cy="569387"/>
          </a:xfrm>
          <a:prstGeom prst="rect">
            <a:avLst/>
          </a:prstGeom>
          <a:noFill/>
        </p:spPr>
        <p:txBody>
          <a:bodyPr wrap="none" rtlCol="0">
            <a:spAutoFit/>
          </a:bodyPr>
          <a:lstStyle/>
          <a:p>
            <a:pPr algn="ctr"/>
            <a:r>
              <a:rPr lang="fr-FR" sz="2000" b="1" dirty="0" smtClean="0">
                <a:ln w="9525">
                  <a:noFill/>
                  <a:prstDash val="solid"/>
                </a:ln>
                <a:solidFill>
                  <a:schemeClr val="bg1"/>
                </a:solidFill>
              </a:rPr>
              <a:t>47%</a:t>
            </a:r>
            <a:r>
              <a:rPr lang="fr-FR" sz="1400" dirty="0">
                <a:solidFill>
                  <a:schemeClr val="bg1"/>
                </a:solidFill>
              </a:rPr>
              <a:t/>
            </a:r>
            <a:br>
              <a:rPr lang="fr-FR" sz="1400" dirty="0">
                <a:solidFill>
                  <a:schemeClr val="bg1"/>
                </a:solidFill>
              </a:rPr>
            </a:br>
            <a:r>
              <a:rPr lang="fr-FR" sz="1100" dirty="0" smtClean="0">
                <a:solidFill>
                  <a:schemeClr val="bg1"/>
                </a:solidFill>
              </a:rPr>
              <a:t>of net sales</a:t>
            </a:r>
            <a:endParaRPr lang="fr-FR" sz="1400" dirty="0">
              <a:solidFill>
                <a:schemeClr val="bg1"/>
              </a:solidFill>
            </a:endParaRPr>
          </a:p>
        </p:txBody>
      </p:sp>
      <p:sp>
        <p:nvSpPr>
          <p:cNvPr id="13" name="Titre 4"/>
          <p:cNvSpPr txBox="1">
            <a:spLocks/>
          </p:cNvSpPr>
          <p:nvPr/>
        </p:nvSpPr>
        <p:spPr>
          <a:xfrm>
            <a:off x="755576" y="12327"/>
            <a:ext cx="8172000" cy="369332"/>
          </a:xfrm>
          <a:prstGeom prst="rect">
            <a:avLst/>
          </a:prstGeom>
        </p:spPr>
        <p:txBody>
          <a:bodyPr vert="horz" wrap="square" lIns="89441" tIns="0" rIns="89441" bIns="0" rtlCol="0" anchor="t" anchorCtr="0">
            <a:spAutoFit/>
          </a:bodyPr>
          <a:lstStyle>
            <a:lvl1pPr algn="l" defTabSz="894419" rtl="0" eaLnBrk="1" latinLnBrk="0" hangingPunct="1">
              <a:spcBef>
                <a:spcPct val="0"/>
              </a:spcBef>
              <a:buNone/>
              <a:defRPr sz="2400" b="1" kern="1200" cap="none" baseline="0">
                <a:solidFill>
                  <a:schemeClr val="tx2"/>
                </a:solidFill>
                <a:latin typeface="Calibri" panose="020F0502020204030204" pitchFamily="34" charset="0"/>
                <a:ea typeface="+mj-ea"/>
                <a:cs typeface="Calibri" panose="020F0502020204030204" pitchFamily="34" charset="0"/>
              </a:defRPr>
            </a:lvl1pPr>
          </a:lstStyle>
          <a:p>
            <a:r>
              <a:rPr lang="fr-FR" dirty="0" smtClean="0">
                <a:latin typeface="+mn-lt"/>
              </a:rPr>
              <a:t>Building distribution</a:t>
            </a:r>
          </a:p>
        </p:txBody>
      </p:sp>
    </p:spTree>
    <p:extLst>
      <p:ext uri="{BB962C8B-B14F-4D97-AF65-F5344CB8AC3E}">
        <p14:creationId xmlns:p14="http://schemas.microsoft.com/office/powerpoint/2010/main" val="42315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deleDatalab">
  <a:themeElements>
    <a:clrScheme name="SAINT-GOBAIN">
      <a:dk1>
        <a:srgbClr val="575756"/>
      </a:dk1>
      <a:lt1>
        <a:sysClr val="window" lastClr="FFFFFF"/>
      </a:lt1>
      <a:dk2>
        <a:srgbClr val="17428C"/>
      </a:dk2>
      <a:lt2>
        <a:srgbClr val="000000"/>
      </a:lt2>
      <a:accent1>
        <a:srgbClr val="CE1431"/>
      </a:accent1>
      <a:accent2>
        <a:srgbClr val="E5531A"/>
      </a:accent2>
      <a:accent3>
        <a:srgbClr val="67B9B0"/>
      </a:accent3>
      <a:accent4>
        <a:srgbClr val="219CDC"/>
      </a:accent4>
      <a:accent5>
        <a:srgbClr val="17428C"/>
      </a:accent5>
      <a:accent6>
        <a:srgbClr val="000000"/>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xte vert">
  <a:themeElements>
    <a:clrScheme name="SAINT-GOBAIN">
      <a:dk1>
        <a:srgbClr val="575756"/>
      </a:dk1>
      <a:lt1>
        <a:sysClr val="window" lastClr="FFFFFF"/>
      </a:lt1>
      <a:dk2>
        <a:srgbClr val="17428C"/>
      </a:dk2>
      <a:lt2>
        <a:srgbClr val="000000"/>
      </a:lt2>
      <a:accent1>
        <a:srgbClr val="CE1431"/>
      </a:accent1>
      <a:accent2>
        <a:srgbClr val="E5531A"/>
      </a:accent2>
      <a:accent3>
        <a:srgbClr val="67B9B0"/>
      </a:accent3>
      <a:accent4>
        <a:srgbClr val="219CDC"/>
      </a:accent4>
      <a:accent5>
        <a:srgbClr val="17428C"/>
      </a:accent5>
      <a:accent6>
        <a:srgbClr val="000000"/>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xte bleu">
  <a:themeElements>
    <a:clrScheme name="SAINT-GOBAIN">
      <a:dk1>
        <a:srgbClr val="575756"/>
      </a:dk1>
      <a:lt1>
        <a:sysClr val="window" lastClr="FFFFFF"/>
      </a:lt1>
      <a:dk2>
        <a:srgbClr val="17428C"/>
      </a:dk2>
      <a:lt2>
        <a:srgbClr val="000000"/>
      </a:lt2>
      <a:accent1>
        <a:srgbClr val="CE1431"/>
      </a:accent1>
      <a:accent2>
        <a:srgbClr val="E5531A"/>
      </a:accent2>
      <a:accent3>
        <a:srgbClr val="67B9B0"/>
      </a:accent3>
      <a:accent4>
        <a:srgbClr val="219CDC"/>
      </a:accent4>
      <a:accent5>
        <a:srgbClr val="17428C"/>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modeleDatalab</Template>
  <TotalTime>0</TotalTime>
  <Words>1813</Words>
  <Application>Microsoft Office PowerPoint</Application>
  <PresentationFormat>Affichage à l'écran (16:9)</PresentationFormat>
  <Paragraphs>587</Paragraphs>
  <Slides>44</Slides>
  <Notes>4</Notes>
  <HiddenSlides>0</HiddenSlides>
  <MMClips>0</MMClips>
  <ScaleCrop>false</ScaleCrop>
  <HeadingPairs>
    <vt:vector size="4" baseType="variant">
      <vt:variant>
        <vt:lpstr>Thème</vt:lpstr>
      </vt:variant>
      <vt:variant>
        <vt:i4>3</vt:i4>
      </vt:variant>
      <vt:variant>
        <vt:lpstr>Titres des diapositives</vt:lpstr>
      </vt:variant>
      <vt:variant>
        <vt:i4>44</vt:i4>
      </vt:variant>
    </vt:vector>
  </HeadingPairs>
  <TitlesOfParts>
    <vt:vector size="47" baseType="lpstr">
      <vt:lpstr>modeleDatalab</vt:lpstr>
      <vt:lpstr>Texte vert</vt:lpstr>
      <vt:lpstr>Texte bleu</vt:lpstr>
      <vt:lpstr>Saint-Gobain Challenge ROADEF/EURO  2018-2019  23/02/2018  Lydia Tlilane &amp; Quentin Viaud  Datalab, Saint-Gobain Recherche</vt:lpstr>
      <vt:lpstr>Outline</vt:lpstr>
      <vt:lpstr>Outline</vt:lpstr>
      <vt:lpstr>Key figures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passion for materials</vt:lpstr>
      <vt:lpstr>Saint-Gobain Recherche</vt:lpstr>
      <vt:lpstr>Datalab – Applied Maths. team </vt:lpstr>
      <vt:lpstr>Outline</vt:lpstr>
      <vt:lpstr>Saint-Gobain Glass France</vt:lpstr>
      <vt:lpstr>How to make glass ?</vt:lpstr>
      <vt:lpstr>How to make glass ?</vt:lpstr>
      <vt:lpstr>How to make glass ?</vt:lpstr>
      <vt:lpstr>How to form glass ?</vt:lpstr>
      <vt:lpstr>How to form glass ?</vt:lpstr>
      <vt:lpstr>How to store glass ?</vt:lpstr>
      <vt:lpstr>What happens to the glass next ?</vt:lpstr>
      <vt:lpstr>Production problems …</vt:lpstr>
      <vt:lpstr>Concerns</vt:lpstr>
      <vt:lpstr>Outline</vt:lpstr>
      <vt:lpstr>Problem</vt:lpstr>
      <vt:lpstr>Constraints</vt:lpstr>
      <vt:lpstr>Cutting constraints</vt:lpstr>
      <vt:lpstr>Cutting constraints</vt:lpstr>
      <vt:lpstr>Cutting constraints</vt:lpstr>
      <vt:lpstr>Cutting constraints</vt:lpstr>
      <vt:lpstr>Cutting constraints</vt:lpstr>
      <vt:lpstr>Organisationnal constraints</vt:lpstr>
      <vt:lpstr>Organisationnal constraints</vt:lpstr>
      <vt:lpstr>Problem</vt:lpstr>
      <vt:lpstr>Problem</vt:lpstr>
      <vt:lpstr>Problem</vt:lpstr>
      <vt:lpstr>Problem size</vt:lpstr>
      <vt:lpstr>Challenge - Roadmap</vt:lpstr>
      <vt:lpstr>Challenge - Tools</vt:lpstr>
      <vt:lpstr>Challenge – Prices </vt:lpstr>
      <vt:lpstr>Questions ?</vt:lpstr>
      <vt:lpstr>Intellectual property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2018-02-02T08:04:14Z</dcterms:created>
  <dcterms:modified xsi:type="dcterms:W3CDTF">2018-03-21T11:27:31Z</dcterms:modified>
</cp:coreProperties>
</file>